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3"/>
  </p:notesMasterIdLst>
  <p:sldIdLst>
    <p:sldId id="257" r:id="rId2"/>
  </p:sldIdLst>
  <p:sldSz cx="32918400" cy="21945600"/>
  <p:notesSz cx="7315200" cy="9601200"/>
  <p:embeddedFontLst>
    <p:embeddedFont>
      <p:font typeface="Calibri" panose="020F0502020204030204" pitchFamily="34" charset="0"/>
      <p:regular r:id="rId4"/>
      <p:bold r:id="rId5"/>
      <p:italic r:id="rId6"/>
      <p:boldItalic r:id="rId7"/>
    </p:embeddedFont>
    <p:embeddedFont>
      <p:font typeface="Open Sans" panose="020B0606030504020204" pitchFamily="3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912">
          <p15:clr>
            <a:srgbClr val="000000"/>
          </p15:clr>
        </p15:guide>
        <p15:guide id="2" pos="10368">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B949EAA-5843-4C29-AEB7-A72E57795F68}">
  <a:tblStyle styleId="{AB949EAA-5843-4C29-AEB7-A72E57795F6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6"/>
  </p:normalViewPr>
  <p:slideViewPr>
    <p:cSldViewPr snapToGrid="0">
      <p:cViewPr>
        <p:scale>
          <a:sx n="60" d="100"/>
          <a:sy n="60" d="100"/>
        </p:scale>
        <p:origin x="144" y="-2088"/>
      </p:cViewPr>
      <p:guideLst>
        <p:guide orient="horz" pos="6912"/>
        <p:guide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ableStyles" Target="tableStyle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3170237" cy="479425"/>
          </a:xfrm>
          <a:prstGeom prst="rect">
            <a:avLst/>
          </a:prstGeom>
          <a:noFill/>
          <a:ln>
            <a:noFill/>
          </a:ln>
        </p:spPr>
        <p:txBody>
          <a:bodyPr spcFirstLastPara="1" wrap="square" lIns="96650" tIns="48325" rIns="96650" bIns="48325" anchor="t" anchorCtr="0"/>
          <a:lstStyle>
            <a:lvl1pPr marR="0" lvl="0"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9pPr>
          </a:lstStyle>
          <a:p>
            <a:endParaRPr/>
          </a:p>
        </p:txBody>
      </p:sp>
      <p:sp>
        <p:nvSpPr>
          <p:cNvPr id="4" name="Shape 4"/>
          <p:cNvSpPr txBox="1">
            <a:spLocks noGrp="1"/>
          </p:cNvSpPr>
          <p:nvPr>
            <p:ph type="dt" idx="10"/>
          </p:nvPr>
        </p:nvSpPr>
        <p:spPr>
          <a:xfrm>
            <a:off x="4143375" y="0"/>
            <a:ext cx="3170237" cy="479425"/>
          </a:xfrm>
          <a:prstGeom prst="rect">
            <a:avLst/>
          </a:prstGeom>
          <a:noFill/>
          <a:ln>
            <a:noFill/>
          </a:ln>
        </p:spPr>
        <p:txBody>
          <a:bodyPr spcFirstLastPara="1" wrap="square" lIns="96650" tIns="48325" rIns="96650" bIns="48325" anchor="t" anchorCtr="0"/>
          <a:lstStyle>
            <a:lvl1pPr marR="0" lvl="0" algn="r" rtl="0">
              <a:lnSpc>
                <a:spcPct val="100000"/>
              </a:lnSpc>
              <a:spcBef>
                <a:spcPts val="0"/>
              </a:spcBef>
              <a:spcAft>
                <a:spcPts val="0"/>
              </a:spcAft>
              <a:buSzPts val="1400"/>
              <a:buNone/>
              <a:defRPr sz="1300" b="0" i="0" u="none" strike="noStrike" cap="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957262" y="720725"/>
            <a:ext cx="5400675" cy="36004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6" name="Shape 6"/>
          <p:cNvSpPr txBox="1">
            <a:spLocks noGrp="1"/>
          </p:cNvSpPr>
          <p:nvPr>
            <p:ph type="body" idx="1"/>
          </p:nvPr>
        </p:nvSpPr>
        <p:spPr>
          <a:xfrm>
            <a:off x="731837" y="4560887"/>
            <a:ext cx="5851525" cy="4319587"/>
          </a:xfrm>
          <a:prstGeom prst="rect">
            <a:avLst/>
          </a:prstGeom>
          <a:noFill/>
          <a:ln>
            <a:noFill/>
          </a:ln>
        </p:spPr>
        <p:txBody>
          <a:bodyPr spcFirstLastPara="1" wrap="square" lIns="96650" tIns="48325" rIns="96650" bIns="48325" anchor="t" anchorCtr="0"/>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Shape 7"/>
          <p:cNvSpPr txBox="1">
            <a:spLocks noGrp="1"/>
          </p:cNvSpPr>
          <p:nvPr>
            <p:ph type="ftr" idx="11"/>
          </p:nvPr>
        </p:nvSpPr>
        <p:spPr>
          <a:xfrm>
            <a:off x="0" y="9120187"/>
            <a:ext cx="3170237" cy="479425"/>
          </a:xfrm>
          <a:prstGeom prst="rect">
            <a:avLst/>
          </a:prstGeom>
          <a:noFill/>
          <a:ln>
            <a:noFill/>
          </a:ln>
        </p:spPr>
        <p:txBody>
          <a:bodyPr spcFirstLastPara="1" wrap="square" lIns="96650" tIns="48325" rIns="96650" bIns="48325" anchor="b" anchorCtr="0"/>
          <a:lstStyle>
            <a:lvl1pPr marR="0" lvl="0"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rgbClr val="000000"/>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4143375" y="9120187"/>
            <a:ext cx="3170237" cy="479425"/>
          </a:xfrm>
          <a:prstGeom prst="rect">
            <a:avLst/>
          </a:prstGeom>
          <a:noFill/>
          <a:ln>
            <a:noFill/>
          </a:ln>
        </p:spPr>
        <p:txBody>
          <a:bodyPr spcFirstLastPara="1" wrap="square" lIns="96650" tIns="48325" rIns="96650" bIns="48325" anchor="b" anchorCtr="0">
            <a:noAutofit/>
          </a:bodyPr>
          <a:lstStyle/>
          <a:p>
            <a:pPr marL="0" marR="0" lvl="0" indent="0" algn="r" rtl="0">
              <a:lnSpc>
                <a:spcPct val="100000"/>
              </a:lnSpc>
              <a:spcBef>
                <a:spcPts val="0"/>
              </a:spcBef>
              <a:spcAft>
                <a:spcPts val="0"/>
              </a:spcAft>
              <a:buClr>
                <a:srgbClr val="000000"/>
              </a:buClr>
              <a:buSzPts val="1300"/>
              <a:buFont typeface="Calibri"/>
              <a:buNone/>
            </a:pPr>
            <a:fld id="{00000000-1234-1234-1234-123412341234}" type="slidenum">
              <a:rPr lang="en-US" sz="1300" b="0" i="0" u="none" strike="noStrike" cap="none">
                <a:solidFill>
                  <a:srgbClr val="000000"/>
                </a:solidFill>
                <a:latin typeface="Calibri"/>
                <a:ea typeface="Calibri"/>
                <a:cs typeface="Calibri"/>
                <a:sym typeface="Calibri"/>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957263" y="720725"/>
            <a:ext cx="5400675" cy="36004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731837" y="4560887"/>
            <a:ext cx="5851500" cy="4319700"/>
          </a:xfrm>
          <a:prstGeom prst="rect">
            <a:avLst/>
          </a:prstGeom>
        </p:spPr>
        <p:txBody>
          <a:bodyPr spcFirstLastPara="1" wrap="square" lIns="96650" tIns="48325" rIns="96650" bIns="48325" anchor="t" anchorCtr="0">
            <a:noAutofit/>
          </a:bodyPr>
          <a:lstStyle/>
          <a:p>
            <a:pPr marL="0" lvl="0" indent="0">
              <a:spcBef>
                <a:spcPts val="0"/>
              </a:spcBef>
              <a:spcAft>
                <a:spcPts val="0"/>
              </a:spcAft>
              <a:buNone/>
            </a:pPr>
            <a:endParaRPr dirty="0"/>
          </a:p>
        </p:txBody>
      </p:sp>
      <p:sp>
        <p:nvSpPr>
          <p:cNvPr id="119" name="Shape 119"/>
          <p:cNvSpPr txBox="1">
            <a:spLocks noGrp="1"/>
          </p:cNvSpPr>
          <p:nvPr>
            <p:ph type="sldNum" idx="12"/>
          </p:nvPr>
        </p:nvSpPr>
        <p:spPr>
          <a:xfrm>
            <a:off x="4143375" y="9120187"/>
            <a:ext cx="3170100" cy="479400"/>
          </a:xfrm>
          <a:prstGeom prst="rect">
            <a:avLst/>
          </a:prstGeom>
        </p:spPr>
        <p:txBody>
          <a:bodyPr spcFirstLastPara="1" wrap="square" lIns="96650" tIns="48325" rIns="96650" bIns="48325" anchor="b" anchorCtr="0">
            <a:noAutofit/>
          </a:bodyPr>
          <a:lstStyle/>
          <a:p>
            <a:pPr marL="0" lvl="0" indent="0">
              <a:spcBef>
                <a:spcPts val="0"/>
              </a:spcBef>
              <a:spcAft>
                <a:spcPts val="0"/>
              </a:spcAft>
              <a:buClr>
                <a:srgbClr val="000000"/>
              </a:buClr>
              <a:buSzPts val="1300"/>
              <a:buFont typeface="Calibri"/>
              <a:buNone/>
            </a:pPr>
            <a:fld id="{00000000-1234-1234-1234-123412341234}" type="slidenum">
              <a:rPr lang="en-US"/>
              <a:t>1</a:t>
            </a:fld>
            <a:endParaRPr sz="1400">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rot="5400000">
            <a:off x="18206721" y="6537963"/>
            <a:ext cx="18724880" cy="7406640"/>
          </a:xfrm>
          <a:prstGeom prst="rect">
            <a:avLst/>
          </a:prstGeom>
          <a:noFill/>
          <a:ln>
            <a:noFill/>
          </a:ln>
        </p:spPr>
        <p:txBody>
          <a:bodyPr spcFirstLastPara="1" wrap="square" lIns="313475" tIns="156725" rIns="313475" bIns="156725" anchor="ctr" anchorCtr="0"/>
          <a:lstStyle>
            <a:lvl1pPr marR="0" lvl="0"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9pPr>
          </a:lstStyle>
          <a:p>
            <a:endParaRPr/>
          </a:p>
        </p:txBody>
      </p:sp>
      <p:sp>
        <p:nvSpPr>
          <p:cNvPr id="23" name="Shape 23"/>
          <p:cNvSpPr txBox="1">
            <a:spLocks noGrp="1"/>
          </p:cNvSpPr>
          <p:nvPr>
            <p:ph type="body" idx="1"/>
          </p:nvPr>
        </p:nvSpPr>
        <p:spPr>
          <a:xfrm rot="5400000">
            <a:off x="3119120" y="-594357"/>
            <a:ext cx="18724880" cy="21671280"/>
          </a:xfrm>
          <a:prstGeom prst="rect">
            <a:avLst/>
          </a:prstGeom>
          <a:noFill/>
          <a:ln>
            <a:noFill/>
          </a:ln>
        </p:spPr>
        <p:txBody>
          <a:bodyPr spcFirstLastPara="1" wrap="square" lIns="313475" tIns="156725" rIns="313475" bIns="156725" anchor="t" anchorCtr="0"/>
          <a:lstStyle>
            <a:lvl1pPr marL="457200" marR="0" lvl="0" indent="-927100" algn="l" rtl="0">
              <a:spcBef>
                <a:spcPts val="2200"/>
              </a:spcBef>
              <a:spcAft>
                <a:spcPts val="0"/>
              </a:spcAft>
              <a:buClr>
                <a:schemeClr val="dk1"/>
              </a:buClr>
              <a:buSzPts val="11000"/>
              <a:buFont typeface="Arial"/>
              <a:buChar char="•"/>
              <a:defRPr sz="11000" b="0" i="0" u="none" strike="noStrike" cap="none">
                <a:solidFill>
                  <a:schemeClr val="dk1"/>
                </a:solidFill>
                <a:latin typeface="Calibri"/>
                <a:ea typeface="Calibri"/>
                <a:cs typeface="Calibri"/>
                <a:sym typeface="Calibri"/>
              </a:defRPr>
            </a:lvl1pPr>
            <a:lvl2pPr marL="914400" marR="0" lvl="1"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2pPr>
            <a:lvl3pPr marL="1371600" marR="0" lvl="2" indent="-749300" algn="l" rtl="0">
              <a:spcBef>
                <a:spcPts val="164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3pPr>
            <a:lvl4pPr marL="1828800" marR="0" lvl="3"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4pPr>
            <a:lvl5pPr marL="2286000" marR="0" lvl="4"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5pPr>
            <a:lvl6pPr marL="2743200" marR="0" lvl="5"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6pPr>
            <a:lvl7pPr marL="3200400" marR="0" lvl="6"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7pPr>
            <a:lvl8pPr marL="3657600" marR="0" lvl="7"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8pPr>
            <a:lvl9pPr marL="4114800" marR="0" lvl="8"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1646237" y="20340638"/>
            <a:ext cx="76803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41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25" name="Shape 25"/>
          <p:cNvSpPr txBox="1">
            <a:spLocks noGrp="1"/>
          </p:cNvSpPr>
          <p:nvPr>
            <p:ph type="ftr" idx="11"/>
          </p:nvPr>
        </p:nvSpPr>
        <p:spPr>
          <a:xfrm>
            <a:off x="11247437" y="20340638"/>
            <a:ext cx="104235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62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26" name="Shape 26"/>
          <p:cNvSpPr txBox="1">
            <a:spLocks noGrp="1"/>
          </p:cNvSpPr>
          <p:nvPr>
            <p:ph type="sldNum" idx="12"/>
          </p:nvPr>
        </p:nvSpPr>
        <p:spPr>
          <a:xfrm>
            <a:off x="23591838" y="20340638"/>
            <a:ext cx="7680325" cy="1168400"/>
          </a:xfrm>
          <a:prstGeom prst="rect">
            <a:avLst/>
          </a:prstGeom>
          <a:noFill/>
          <a:ln>
            <a:noFill/>
          </a:ln>
        </p:spPr>
        <p:txBody>
          <a:bodyPr spcFirstLastPara="1" wrap="square" lIns="313475" tIns="156725" rIns="313475" bIns="156725" anchor="ctr" anchorCtr="0">
            <a:noAutofit/>
          </a:bodyPr>
          <a:lstStyle>
            <a:lvl1pPr marL="0" marR="0" lvl="0"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1646237" y="879475"/>
            <a:ext cx="29625924" cy="3657600"/>
          </a:xfrm>
          <a:prstGeom prst="rect">
            <a:avLst/>
          </a:prstGeom>
          <a:noFill/>
          <a:ln>
            <a:noFill/>
          </a:ln>
        </p:spPr>
        <p:txBody>
          <a:bodyPr spcFirstLastPara="1" wrap="square" lIns="313475" tIns="156725" rIns="313475" bIns="156725" anchor="ctr" anchorCtr="0"/>
          <a:lstStyle>
            <a:lvl1pPr marR="0" lvl="0"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body" idx="1"/>
          </p:nvPr>
        </p:nvSpPr>
        <p:spPr>
          <a:xfrm>
            <a:off x="1646237" y="5121275"/>
            <a:ext cx="29625924" cy="14482761"/>
          </a:xfrm>
          <a:prstGeom prst="rect">
            <a:avLst/>
          </a:prstGeom>
          <a:noFill/>
          <a:ln>
            <a:noFill/>
          </a:ln>
        </p:spPr>
        <p:txBody>
          <a:bodyPr spcFirstLastPara="1" wrap="square" lIns="313475" tIns="156725" rIns="313475" bIns="156725" anchor="t" anchorCtr="0"/>
          <a:lstStyle>
            <a:lvl1pPr marL="457200" marR="0" lvl="0" indent="-927100" algn="l" rtl="0">
              <a:spcBef>
                <a:spcPts val="2200"/>
              </a:spcBef>
              <a:spcAft>
                <a:spcPts val="0"/>
              </a:spcAft>
              <a:buClr>
                <a:schemeClr val="dk1"/>
              </a:buClr>
              <a:buSzPts val="11000"/>
              <a:buFont typeface="Arial"/>
              <a:buChar char="•"/>
              <a:defRPr sz="11000" b="0" i="0" u="none" strike="noStrike" cap="none">
                <a:solidFill>
                  <a:schemeClr val="dk1"/>
                </a:solidFill>
                <a:latin typeface="Calibri"/>
                <a:ea typeface="Calibri"/>
                <a:cs typeface="Calibri"/>
                <a:sym typeface="Calibri"/>
              </a:defRPr>
            </a:lvl1pPr>
            <a:lvl2pPr marL="914400" marR="0" lvl="1"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2pPr>
            <a:lvl3pPr marL="1371600" marR="0" lvl="2" indent="-749300" algn="l" rtl="0">
              <a:spcBef>
                <a:spcPts val="164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3pPr>
            <a:lvl4pPr marL="1828800" marR="0" lvl="3"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4pPr>
            <a:lvl5pPr marL="2286000" marR="0" lvl="4"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5pPr>
            <a:lvl6pPr marL="2743200" marR="0" lvl="5"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6pPr>
            <a:lvl7pPr marL="3200400" marR="0" lvl="6"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7pPr>
            <a:lvl8pPr marL="3657600" marR="0" lvl="7"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8pPr>
            <a:lvl9pPr marL="4114800" marR="0" lvl="8"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dt" idx="10"/>
          </p:nvPr>
        </p:nvSpPr>
        <p:spPr>
          <a:xfrm>
            <a:off x="1646237" y="20340638"/>
            <a:ext cx="76803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41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ftr" idx="11"/>
          </p:nvPr>
        </p:nvSpPr>
        <p:spPr>
          <a:xfrm>
            <a:off x="11247437" y="20340638"/>
            <a:ext cx="104235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62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83" name="Shape 83"/>
          <p:cNvSpPr txBox="1">
            <a:spLocks noGrp="1"/>
          </p:cNvSpPr>
          <p:nvPr>
            <p:ph type="sldNum" idx="12"/>
          </p:nvPr>
        </p:nvSpPr>
        <p:spPr>
          <a:xfrm>
            <a:off x="23591838" y="20340638"/>
            <a:ext cx="7680325" cy="1168400"/>
          </a:xfrm>
          <a:prstGeom prst="rect">
            <a:avLst/>
          </a:prstGeom>
          <a:noFill/>
          <a:ln>
            <a:noFill/>
          </a:ln>
        </p:spPr>
        <p:txBody>
          <a:bodyPr spcFirstLastPara="1" wrap="square" lIns="313475" tIns="156725" rIns="313475" bIns="156725" anchor="ctr" anchorCtr="0">
            <a:noAutofit/>
          </a:bodyPr>
          <a:lstStyle>
            <a:lvl1pPr marL="0" marR="0" lvl="0"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1646237" y="879475"/>
            <a:ext cx="29625924" cy="3657600"/>
          </a:xfrm>
          <a:prstGeom prst="rect">
            <a:avLst/>
          </a:prstGeom>
          <a:noFill/>
          <a:ln>
            <a:noFill/>
          </a:ln>
        </p:spPr>
        <p:txBody>
          <a:bodyPr spcFirstLastPara="1" wrap="square" lIns="313475" tIns="156725" rIns="313475" bIns="156725" anchor="ctr" anchorCtr="0"/>
          <a:lstStyle>
            <a:lvl1pPr marR="0" lvl="0"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9pPr>
          </a:lstStyle>
          <a:p>
            <a:endParaRPr/>
          </a:p>
        </p:txBody>
      </p:sp>
      <p:sp>
        <p:nvSpPr>
          <p:cNvPr id="29" name="Shape 29"/>
          <p:cNvSpPr txBox="1">
            <a:spLocks noGrp="1"/>
          </p:cNvSpPr>
          <p:nvPr>
            <p:ph type="body" idx="1"/>
          </p:nvPr>
        </p:nvSpPr>
        <p:spPr>
          <a:xfrm rot="5400000">
            <a:off x="9217820" y="-2450306"/>
            <a:ext cx="14482761" cy="29625924"/>
          </a:xfrm>
          <a:prstGeom prst="rect">
            <a:avLst/>
          </a:prstGeom>
          <a:noFill/>
          <a:ln>
            <a:noFill/>
          </a:ln>
        </p:spPr>
        <p:txBody>
          <a:bodyPr spcFirstLastPara="1" wrap="square" lIns="313475" tIns="156725" rIns="313475" bIns="156725" anchor="t" anchorCtr="0"/>
          <a:lstStyle>
            <a:lvl1pPr marL="457200" marR="0" lvl="0" indent="-927100" algn="l" rtl="0">
              <a:spcBef>
                <a:spcPts val="2200"/>
              </a:spcBef>
              <a:spcAft>
                <a:spcPts val="0"/>
              </a:spcAft>
              <a:buClr>
                <a:schemeClr val="dk1"/>
              </a:buClr>
              <a:buSzPts val="11000"/>
              <a:buFont typeface="Arial"/>
              <a:buChar char="•"/>
              <a:defRPr sz="11000" b="0" i="0" u="none" strike="noStrike" cap="none">
                <a:solidFill>
                  <a:schemeClr val="dk1"/>
                </a:solidFill>
                <a:latin typeface="Calibri"/>
                <a:ea typeface="Calibri"/>
                <a:cs typeface="Calibri"/>
                <a:sym typeface="Calibri"/>
              </a:defRPr>
            </a:lvl1pPr>
            <a:lvl2pPr marL="914400" marR="0" lvl="1"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2pPr>
            <a:lvl3pPr marL="1371600" marR="0" lvl="2" indent="-749300" algn="l" rtl="0">
              <a:spcBef>
                <a:spcPts val="164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3pPr>
            <a:lvl4pPr marL="1828800" marR="0" lvl="3"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4pPr>
            <a:lvl5pPr marL="2286000" marR="0" lvl="4"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5pPr>
            <a:lvl6pPr marL="2743200" marR="0" lvl="5"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6pPr>
            <a:lvl7pPr marL="3200400" marR="0" lvl="6"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7pPr>
            <a:lvl8pPr marL="3657600" marR="0" lvl="7"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8pPr>
            <a:lvl9pPr marL="4114800" marR="0" lvl="8"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30" name="Shape 30"/>
          <p:cNvSpPr txBox="1">
            <a:spLocks noGrp="1"/>
          </p:cNvSpPr>
          <p:nvPr>
            <p:ph type="dt" idx="10"/>
          </p:nvPr>
        </p:nvSpPr>
        <p:spPr>
          <a:xfrm>
            <a:off x="1646237" y="20340638"/>
            <a:ext cx="76803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41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31" name="Shape 31"/>
          <p:cNvSpPr txBox="1">
            <a:spLocks noGrp="1"/>
          </p:cNvSpPr>
          <p:nvPr>
            <p:ph type="ftr" idx="11"/>
          </p:nvPr>
        </p:nvSpPr>
        <p:spPr>
          <a:xfrm>
            <a:off x="11247437" y="20340638"/>
            <a:ext cx="104235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62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32" name="Shape 32"/>
          <p:cNvSpPr txBox="1">
            <a:spLocks noGrp="1"/>
          </p:cNvSpPr>
          <p:nvPr>
            <p:ph type="sldNum" idx="12"/>
          </p:nvPr>
        </p:nvSpPr>
        <p:spPr>
          <a:xfrm>
            <a:off x="23591838" y="20340638"/>
            <a:ext cx="7680325" cy="1168400"/>
          </a:xfrm>
          <a:prstGeom prst="rect">
            <a:avLst/>
          </a:prstGeom>
          <a:noFill/>
          <a:ln>
            <a:noFill/>
          </a:ln>
        </p:spPr>
        <p:txBody>
          <a:bodyPr spcFirstLastPara="1" wrap="square" lIns="313475" tIns="156725" rIns="313475" bIns="156725" anchor="ctr" anchorCtr="0">
            <a:noAutofit/>
          </a:bodyPr>
          <a:lstStyle>
            <a:lvl1pPr marL="0" marR="0" lvl="0"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6452237" y="15361920"/>
            <a:ext cx="19751040" cy="1813562"/>
          </a:xfrm>
          <a:prstGeom prst="rect">
            <a:avLst/>
          </a:prstGeom>
          <a:noFill/>
          <a:ln>
            <a:noFill/>
          </a:ln>
        </p:spPr>
        <p:txBody>
          <a:bodyPr spcFirstLastPara="1" wrap="square" lIns="313475" tIns="156725" rIns="313475" bIns="156725" anchor="b" anchorCtr="0"/>
          <a:lstStyle>
            <a:lvl1pPr marR="0" lvl="0" algn="l" rtl="0">
              <a:spcBef>
                <a:spcPts val="0"/>
              </a:spcBef>
              <a:spcAft>
                <a:spcPts val="0"/>
              </a:spcAft>
              <a:buSzPts val="1400"/>
              <a:buNone/>
              <a:defRPr sz="6900" b="1"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9pPr>
          </a:lstStyle>
          <a:p>
            <a:endParaRPr/>
          </a:p>
        </p:txBody>
      </p:sp>
      <p:sp>
        <p:nvSpPr>
          <p:cNvPr id="35" name="Shape 35"/>
          <p:cNvSpPr>
            <a:spLocks noGrp="1"/>
          </p:cNvSpPr>
          <p:nvPr>
            <p:ph type="pic" idx="2"/>
          </p:nvPr>
        </p:nvSpPr>
        <p:spPr>
          <a:xfrm>
            <a:off x="6452237" y="1960880"/>
            <a:ext cx="19751040" cy="13167360"/>
          </a:xfrm>
          <a:prstGeom prst="rect">
            <a:avLst/>
          </a:prstGeom>
          <a:noFill/>
          <a:ln>
            <a:noFill/>
          </a:ln>
        </p:spPr>
        <p:txBody>
          <a:bodyPr spcFirstLastPara="1" wrap="square" lIns="313475" tIns="156725" rIns="313475" bIns="156725" anchor="t" anchorCtr="0"/>
          <a:lstStyle>
            <a:lvl1pPr marR="0" lvl="0" algn="l" rtl="0">
              <a:spcBef>
                <a:spcPts val="2200"/>
              </a:spcBef>
              <a:spcAft>
                <a:spcPts val="0"/>
              </a:spcAft>
              <a:buClr>
                <a:schemeClr val="dk1"/>
              </a:buClr>
              <a:buSzPts val="11000"/>
              <a:buFont typeface="Arial"/>
              <a:buNone/>
              <a:defRPr sz="11000" b="0" i="0" u="none" strike="noStrike" cap="none">
                <a:solidFill>
                  <a:schemeClr val="dk1"/>
                </a:solidFill>
                <a:latin typeface="Calibri"/>
                <a:ea typeface="Calibri"/>
                <a:cs typeface="Calibri"/>
                <a:sym typeface="Calibri"/>
              </a:defRPr>
            </a:lvl1pPr>
            <a:lvl2pPr marR="0" lvl="1" algn="l" rtl="0">
              <a:spcBef>
                <a:spcPts val="1920"/>
              </a:spcBef>
              <a:spcAft>
                <a:spcPts val="0"/>
              </a:spcAft>
              <a:buClr>
                <a:schemeClr val="dk1"/>
              </a:buClr>
              <a:buSzPts val="9600"/>
              <a:buFont typeface="Arial"/>
              <a:buNone/>
              <a:defRPr sz="9600" b="0" i="0" u="none" strike="noStrike" cap="none">
                <a:solidFill>
                  <a:schemeClr val="dk1"/>
                </a:solidFill>
                <a:latin typeface="Calibri"/>
                <a:ea typeface="Calibri"/>
                <a:cs typeface="Calibri"/>
                <a:sym typeface="Calibri"/>
              </a:defRPr>
            </a:lvl2pPr>
            <a:lvl3pPr marR="0" lvl="2" algn="l" rtl="0">
              <a:spcBef>
                <a:spcPts val="1640"/>
              </a:spcBef>
              <a:spcAft>
                <a:spcPts val="0"/>
              </a:spcAft>
              <a:buClr>
                <a:schemeClr val="dk1"/>
              </a:buClr>
              <a:buSzPts val="8200"/>
              <a:buFont typeface="Arial"/>
              <a:buNone/>
              <a:defRPr sz="8200" b="0" i="0" u="none" strike="noStrike" cap="none">
                <a:solidFill>
                  <a:schemeClr val="dk1"/>
                </a:solidFill>
                <a:latin typeface="Calibri"/>
                <a:ea typeface="Calibri"/>
                <a:cs typeface="Calibri"/>
                <a:sym typeface="Calibri"/>
              </a:defRPr>
            </a:lvl3pPr>
            <a:lvl4pPr marR="0" lvl="3" algn="l" rtl="0">
              <a:spcBef>
                <a:spcPts val="1380"/>
              </a:spcBef>
              <a:spcAft>
                <a:spcPts val="0"/>
              </a:spcAft>
              <a:buClr>
                <a:schemeClr val="dk1"/>
              </a:buClr>
              <a:buSzPts val="6900"/>
              <a:buFont typeface="Arial"/>
              <a:buNone/>
              <a:defRPr sz="6900" b="0" i="0" u="none" strike="noStrike" cap="none">
                <a:solidFill>
                  <a:schemeClr val="dk1"/>
                </a:solidFill>
                <a:latin typeface="Calibri"/>
                <a:ea typeface="Calibri"/>
                <a:cs typeface="Calibri"/>
                <a:sym typeface="Calibri"/>
              </a:defRPr>
            </a:lvl4pPr>
            <a:lvl5pPr marR="0" lvl="4" algn="l" rtl="0">
              <a:spcBef>
                <a:spcPts val="1380"/>
              </a:spcBef>
              <a:spcAft>
                <a:spcPts val="0"/>
              </a:spcAft>
              <a:buClr>
                <a:schemeClr val="dk1"/>
              </a:buClr>
              <a:buSzPts val="6900"/>
              <a:buFont typeface="Arial"/>
              <a:buNone/>
              <a:defRPr sz="6900" b="0" i="0" u="none" strike="noStrike" cap="none">
                <a:solidFill>
                  <a:schemeClr val="dk1"/>
                </a:solidFill>
                <a:latin typeface="Calibri"/>
                <a:ea typeface="Calibri"/>
                <a:cs typeface="Calibri"/>
                <a:sym typeface="Calibri"/>
              </a:defRPr>
            </a:lvl5pPr>
            <a:lvl6pPr marR="0" lvl="5" algn="l" rtl="0">
              <a:spcBef>
                <a:spcPts val="1380"/>
              </a:spcBef>
              <a:spcAft>
                <a:spcPts val="0"/>
              </a:spcAft>
              <a:buClr>
                <a:schemeClr val="dk1"/>
              </a:buClr>
              <a:buSzPts val="6900"/>
              <a:buFont typeface="Arial"/>
              <a:buNone/>
              <a:defRPr sz="6900" b="0" i="0" u="none" strike="noStrike" cap="none">
                <a:solidFill>
                  <a:schemeClr val="dk1"/>
                </a:solidFill>
                <a:latin typeface="Calibri"/>
                <a:ea typeface="Calibri"/>
                <a:cs typeface="Calibri"/>
                <a:sym typeface="Calibri"/>
              </a:defRPr>
            </a:lvl6pPr>
            <a:lvl7pPr marR="0" lvl="6" algn="l" rtl="0">
              <a:spcBef>
                <a:spcPts val="1380"/>
              </a:spcBef>
              <a:spcAft>
                <a:spcPts val="0"/>
              </a:spcAft>
              <a:buClr>
                <a:schemeClr val="dk1"/>
              </a:buClr>
              <a:buSzPts val="6900"/>
              <a:buFont typeface="Arial"/>
              <a:buNone/>
              <a:defRPr sz="6900" b="0" i="0" u="none" strike="noStrike" cap="none">
                <a:solidFill>
                  <a:schemeClr val="dk1"/>
                </a:solidFill>
                <a:latin typeface="Calibri"/>
                <a:ea typeface="Calibri"/>
                <a:cs typeface="Calibri"/>
                <a:sym typeface="Calibri"/>
              </a:defRPr>
            </a:lvl7pPr>
            <a:lvl8pPr marR="0" lvl="7" algn="l" rtl="0">
              <a:spcBef>
                <a:spcPts val="1380"/>
              </a:spcBef>
              <a:spcAft>
                <a:spcPts val="0"/>
              </a:spcAft>
              <a:buClr>
                <a:schemeClr val="dk1"/>
              </a:buClr>
              <a:buSzPts val="6900"/>
              <a:buFont typeface="Arial"/>
              <a:buNone/>
              <a:defRPr sz="6900" b="0" i="0" u="none" strike="noStrike" cap="none">
                <a:solidFill>
                  <a:schemeClr val="dk1"/>
                </a:solidFill>
                <a:latin typeface="Calibri"/>
                <a:ea typeface="Calibri"/>
                <a:cs typeface="Calibri"/>
                <a:sym typeface="Calibri"/>
              </a:defRPr>
            </a:lvl8pPr>
            <a:lvl9pPr marR="0" lvl="8" algn="l" rtl="0">
              <a:spcBef>
                <a:spcPts val="1380"/>
              </a:spcBef>
              <a:spcAft>
                <a:spcPts val="0"/>
              </a:spcAft>
              <a:buClr>
                <a:schemeClr val="dk1"/>
              </a:buClr>
              <a:buSzPts val="6900"/>
              <a:buFont typeface="Arial"/>
              <a:buNone/>
              <a:defRPr sz="69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body" idx="1"/>
          </p:nvPr>
        </p:nvSpPr>
        <p:spPr>
          <a:xfrm>
            <a:off x="6452237" y="17175481"/>
            <a:ext cx="19751040" cy="2575558"/>
          </a:xfrm>
          <a:prstGeom prst="rect">
            <a:avLst/>
          </a:prstGeom>
          <a:noFill/>
          <a:ln>
            <a:noFill/>
          </a:ln>
        </p:spPr>
        <p:txBody>
          <a:bodyPr spcFirstLastPara="1" wrap="square" lIns="313475" tIns="156725" rIns="313475" bIns="156725" anchor="t" anchorCtr="0"/>
          <a:lstStyle>
            <a:lvl1pPr marL="457200" marR="0" lvl="0" indent="-228600" algn="l" rtl="0">
              <a:spcBef>
                <a:spcPts val="960"/>
              </a:spcBef>
              <a:spcAft>
                <a:spcPts val="0"/>
              </a:spcAft>
              <a:buClr>
                <a:schemeClr val="dk1"/>
              </a:buClr>
              <a:buSzPts val="4800"/>
              <a:buFont typeface="Arial"/>
              <a:buNone/>
              <a:defRPr sz="4800" b="0" i="0" u="none" strike="noStrike" cap="none">
                <a:solidFill>
                  <a:schemeClr val="dk1"/>
                </a:solidFill>
                <a:latin typeface="Calibri"/>
                <a:ea typeface="Calibri"/>
                <a:cs typeface="Calibri"/>
                <a:sym typeface="Calibri"/>
              </a:defRPr>
            </a:lvl1pPr>
            <a:lvl2pPr marL="914400" marR="0" lvl="1" indent="-228600" algn="l" rtl="0">
              <a:spcBef>
                <a:spcPts val="820"/>
              </a:spcBef>
              <a:spcAft>
                <a:spcPts val="0"/>
              </a:spcAft>
              <a:buClr>
                <a:schemeClr val="dk1"/>
              </a:buClr>
              <a:buSzPts val="4100"/>
              <a:buFont typeface="Arial"/>
              <a:buNone/>
              <a:defRPr sz="4100" b="0" i="0" u="none" strike="noStrike" cap="none">
                <a:solidFill>
                  <a:schemeClr val="dk1"/>
                </a:solidFill>
                <a:latin typeface="Calibri"/>
                <a:ea typeface="Calibri"/>
                <a:cs typeface="Calibri"/>
                <a:sym typeface="Calibri"/>
              </a:defRPr>
            </a:lvl2pPr>
            <a:lvl3pPr marL="1371600" marR="0" lvl="2" indent="-228600" algn="l" rtl="0">
              <a:spcBef>
                <a:spcPts val="680"/>
              </a:spcBef>
              <a:spcAft>
                <a:spcPts val="0"/>
              </a:spcAft>
              <a:buClr>
                <a:schemeClr val="dk1"/>
              </a:buClr>
              <a:buSzPts val="3400"/>
              <a:buFont typeface="Arial"/>
              <a:buNone/>
              <a:defRPr sz="3400" b="0" i="0" u="none" strike="noStrike" cap="none">
                <a:solidFill>
                  <a:schemeClr val="dk1"/>
                </a:solidFill>
                <a:latin typeface="Calibri"/>
                <a:ea typeface="Calibri"/>
                <a:cs typeface="Calibri"/>
                <a:sym typeface="Calibri"/>
              </a:defRPr>
            </a:lvl3pPr>
            <a:lvl4pPr marL="1828800" marR="0" lvl="3"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4pPr>
            <a:lvl5pPr marL="2286000" marR="0" lvl="4"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5pPr>
            <a:lvl6pPr marL="2743200" marR="0" lvl="5"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6pPr>
            <a:lvl7pPr marL="3200400" marR="0" lvl="6"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7pPr>
            <a:lvl8pPr marL="3657600" marR="0" lvl="7"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8pPr>
            <a:lvl9pPr marL="4114800" marR="0" lvl="8"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9pPr>
          </a:lstStyle>
          <a:p>
            <a:endParaRPr/>
          </a:p>
        </p:txBody>
      </p:sp>
      <p:sp>
        <p:nvSpPr>
          <p:cNvPr id="37" name="Shape 37"/>
          <p:cNvSpPr txBox="1">
            <a:spLocks noGrp="1"/>
          </p:cNvSpPr>
          <p:nvPr>
            <p:ph type="dt" idx="10"/>
          </p:nvPr>
        </p:nvSpPr>
        <p:spPr>
          <a:xfrm>
            <a:off x="1646237" y="20340638"/>
            <a:ext cx="76803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41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38" name="Shape 38"/>
          <p:cNvSpPr txBox="1">
            <a:spLocks noGrp="1"/>
          </p:cNvSpPr>
          <p:nvPr>
            <p:ph type="ftr" idx="11"/>
          </p:nvPr>
        </p:nvSpPr>
        <p:spPr>
          <a:xfrm>
            <a:off x="11247437" y="20340638"/>
            <a:ext cx="104235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62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39" name="Shape 39"/>
          <p:cNvSpPr txBox="1">
            <a:spLocks noGrp="1"/>
          </p:cNvSpPr>
          <p:nvPr>
            <p:ph type="sldNum" idx="12"/>
          </p:nvPr>
        </p:nvSpPr>
        <p:spPr>
          <a:xfrm>
            <a:off x="23591838" y="20340638"/>
            <a:ext cx="7680325" cy="1168400"/>
          </a:xfrm>
          <a:prstGeom prst="rect">
            <a:avLst/>
          </a:prstGeom>
          <a:noFill/>
          <a:ln>
            <a:noFill/>
          </a:ln>
        </p:spPr>
        <p:txBody>
          <a:bodyPr spcFirstLastPara="1" wrap="square" lIns="313475" tIns="156725" rIns="313475" bIns="156725" anchor="ctr" anchorCtr="0">
            <a:noAutofit/>
          </a:bodyPr>
          <a:lstStyle>
            <a:lvl1pPr marL="0" marR="0" lvl="0"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1645922" y="873760"/>
            <a:ext cx="10829927" cy="3718560"/>
          </a:xfrm>
          <a:prstGeom prst="rect">
            <a:avLst/>
          </a:prstGeom>
          <a:noFill/>
          <a:ln>
            <a:noFill/>
          </a:ln>
        </p:spPr>
        <p:txBody>
          <a:bodyPr spcFirstLastPara="1" wrap="square" lIns="313475" tIns="156725" rIns="313475" bIns="156725" anchor="b" anchorCtr="0"/>
          <a:lstStyle>
            <a:lvl1pPr marR="0" lvl="0" algn="l" rtl="0">
              <a:spcBef>
                <a:spcPts val="0"/>
              </a:spcBef>
              <a:spcAft>
                <a:spcPts val="0"/>
              </a:spcAft>
              <a:buSzPts val="1400"/>
              <a:buNone/>
              <a:defRPr sz="6900" b="1"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body" idx="1"/>
          </p:nvPr>
        </p:nvSpPr>
        <p:spPr>
          <a:xfrm>
            <a:off x="12870180" y="873761"/>
            <a:ext cx="18402300" cy="18729961"/>
          </a:xfrm>
          <a:prstGeom prst="rect">
            <a:avLst/>
          </a:prstGeom>
          <a:noFill/>
          <a:ln>
            <a:noFill/>
          </a:ln>
        </p:spPr>
        <p:txBody>
          <a:bodyPr spcFirstLastPara="1" wrap="square" lIns="313475" tIns="156725" rIns="313475" bIns="156725" anchor="t" anchorCtr="0"/>
          <a:lstStyle>
            <a:lvl1pPr marL="457200" marR="0" lvl="0" indent="-927100" algn="l" rtl="0">
              <a:spcBef>
                <a:spcPts val="2200"/>
              </a:spcBef>
              <a:spcAft>
                <a:spcPts val="0"/>
              </a:spcAft>
              <a:buClr>
                <a:schemeClr val="dk1"/>
              </a:buClr>
              <a:buSzPts val="11000"/>
              <a:buFont typeface="Arial"/>
              <a:buChar char="•"/>
              <a:defRPr sz="11000" b="0" i="0" u="none" strike="noStrike" cap="none">
                <a:solidFill>
                  <a:schemeClr val="dk1"/>
                </a:solidFill>
                <a:latin typeface="Calibri"/>
                <a:ea typeface="Calibri"/>
                <a:cs typeface="Calibri"/>
                <a:sym typeface="Calibri"/>
              </a:defRPr>
            </a:lvl1pPr>
            <a:lvl2pPr marL="914400" marR="0" lvl="1"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2pPr>
            <a:lvl3pPr marL="1371600" marR="0" lvl="2" indent="-749300" algn="l" rtl="0">
              <a:spcBef>
                <a:spcPts val="164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3pPr>
            <a:lvl4pPr marL="1828800" marR="0" lvl="3"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4pPr>
            <a:lvl5pPr marL="2286000" marR="0" lvl="4"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5pPr>
            <a:lvl6pPr marL="2743200" marR="0" lvl="5"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6pPr>
            <a:lvl7pPr marL="3200400" marR="0" lvl="6"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7pPr>
            <a:lvl8pPr marL="3657600" marR="0" lvl="7"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8pPr>
            <a:lvl9pPr marL="4114800" marR="0" lvl="8"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body" idx="2"/>
          </p:nvPr>
        </p:nvSpPr>
        <p:spPr>
          <a:xfrm>
            <a:off x="1645922" y="4592321"/>
            <a:ext cx="10829927" cy="15011403"/>
          </a:xfrm>
          <a:prstGeom prst="rect">
            <a:avLst/>
          </a:prstGeom>
          <a:noFill/>
          <a:ln>
            <a:noFill/>
          </a:ln>
        </p:spPr>
        <p:txBody>
          <a:bodyPr spcFirstLastPara="1" wrap="square" lIns="313475" tIns="156725" rIns="313475" bIns="156725" anchor="t" anchorCtr="0"/>
          <a:lstStyle>
            <a:lvl1pPr marL="457200" marR="0" lvl="0" indent="-228600" algn="l" rtl="0">
              <a:spcBef>
                <a:spcPts val="960"/>
              </a:spcBef>
              <a:spcAft>
                <a:spcPts val="0"/>
              </a:spcAft>
              <a:buClr>
                <a:schemeClr val="dk1"/>
              </a:buClr>
              <a:buSzPts val="4800"/>
              <a:buFont typeface="Arial"/>
              <a:buNone/>
              <a:defRPr sz="4800" b="0" i="0" u="none" strike="noStrike" cap="none">
                <a:solidFill>
                  <a:schemeClr val="dk1"/>
                </a:solidFill>
                <a:latin typeface="Calibri"/>
                <a:ea typeface="Calibri"/>
                <a:cs typeface="Calibri"/>
                <a:sym typeface="Calibri"/>
              </a:defRPr>
            </a:lvl1pPr>
            <a:lvl2pPr marL="914400" marR="0" lvl="1" indent="-228600" algn="l" rtl="0">
              <a:spcBef>
                <a:spcPts val="820"/>
              </a:spcBef>
              <a:spcAft>
                <a:spcPts val="0"/>
              </a:spcAft>
              <a:buClr>
                <a:schemeClr val="dk1"/>
              </a:buClr>
              <a:buSzPts val="4100"/>
              <a:buFont typeface="Arial"/>
              <a:buNone/>
              <a:defRPr sz="4100" b="0" i="0" u="none" strike="noStrike" cap="none">
                <a:solidFill>
                  <a:schemeClr val="dk1"/>
                </a:solidFill>
                <a:latin typeface="Calibri"/>
                <a:ea typeface="Calibri"/>
                <a:cs typeface="Calibri"/>
                <a:sym typeface="Calibri"/>
              </a:defRPr>
            </a:lvl2pPr>
            <a:lvl3pPr marL="1371600" marR="0" lvl="2" indent="-228600" algn="l" rtl="0">
              <a:spcBef>
                <a:spcPts val="680"/>
              </a:spcBef>
              <a:spcAft>
                <a:spcPts val="0"/>
              </a:spcAft>
              <a:buClr>
                <a:schemeClr val="dk1"/>
              </a:buClr>
              <a:buSzPts val="3400"/>
              <a:buFont typeface="Arial"/>
              <a:buNone/>
              <a:defRPr sz="3400" b="0" i="0" u="none" strike="noStrike" cap="none">
                <a:solidFill>
                  <a:schemeClr val="dk1"/>
                </a:solidFill>
                <a:latin typeface="Calibri"/>
                <a:ea typeface="Calibri"/>
                <a:cs typeface="Calibri"/>
                <a:sym typeface="Calibri"/>
              </a:defRPr>
            </a:lvl3pPr>
            <a:lvl4pPr marL="1828800" marR="0" lvl="3"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4pPr>
            <a:lvl5pPr marL="2286000" marR="0" lvl="4"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5pPr>
            <a:lvl6pPr marL="2743200" marR="0" lvl="5"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6pPr>
            <a:lvl7pPr marL="3200400" marR="0" lvl="6"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7pPr>
            <a:lvl8pPr marL="3657600" marR="0" lvl="7"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8pPr>
            <a:lvl9pPr marL="4114800" marR="0" lvl="8" indent="-228600" algn="l" rtl="0">
              <a:spcBef>
                <a:spcPts val="620"/>
              </a:spcBef>
              <a:spcAft>
                <a:spcPts val="0"/>
              </a:spcAft>
              <a:buClr>
                <a:schemeClr val="dk1"/>
              </a:buClr>
              <a:buSzPts val="3100"/>
              <a:buFont typeface="Arial"/>
              <a:buNone/>
              <a:defRPr sz="31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dt" idx="10"/>
          </p:nvPr>
        </p:nvSpPr>
        <p:spPr>
          <a:xfrm>
            <a:off x="1646237" y="20340638"/>
            <a:ext cx="76803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41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45" name="Shape 45"/>
          <p:cNvSpPr txBox="1">
            <a:spLocks noGrp="1"/>
          </p:cNvSpPr>
          <p:nvPr>
            <p:ph type="ftr" idx="11"/>
          </p:nvPr>
        </p:nvSpPr>
        <p:spPr>
          <a:xfrm>
            <a:off x="11247437" y="20340638"/>
            <a:ext cx="104235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62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46" name="Shape 46"/>
          <p:cNvSpPr txBox="1">
            <a:spLocks noGrp="1"/>
          </p:cNvSpPr>
          <p:nvPr>
            <p:ph type="sldNum" idx="12"/>
          </p:nvPr>
        </p:nvSpPr>
        <p:spPr>
          <a:xfrm>
            <a:off x="23591838" y="20340638"/>
            <a:ext cx="7680325" cy="1168400"/>
          </a:xfrm>
          <a:prstGeom prst="rect">
            <a:avLst/>
          </a:prstGeom>
          <a:noFill/>
          <a:ln>
            <a:noFill/>
          </a:ln>
        </p:spPr>
        <p:txBody>
          <a:bodyPr spcFirstLastPara="1" wrap="square" lIns="313475" tIns="156725" rIns="313475" bIns="156725" anchor="ctr" anchorCtr="0">
            <a:noAutofit/>
          </a:bodyPr>
          <a:lstStyle>
            <a:lvl1pPr marL="0" marR="0" lvl="0"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
        <p:nvSpPr>
          <p:cNvPr id="48" name="Shape 48"/>
          <p:cNvSpPr txBox="1">
            <a:spLocks noGrp="1"/>
          </p:cNvSpPr>
          <p:nvPr>
            <p:ph type="dt" idx="10"/>
          </p:nvPr>
        </p:nvSpPr>
        <p:spPr>
          <a:xfrm>
            <a:off x="1646237" y="20340638"/>
            <a:ext cx="76803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41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ftr" idx="11"/>
          </p:nvPr>
        </p:nvSpPr>
        <p:spPr>
          <a:xfrm>
            <a:off x="11247437" y="20340638"/>
            <a:ext cx="104235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62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50" name="Shape 50"/>
          <p:cNvSpPr txBox="1">
            <a:spLocks noGrp="1"/>
          </p:cNvSpPr>
          <p:nvPr>
            <p:ph type="sldNum" idx="12"/>
          </p:nvPr>
        </p:nvSpPr>
        <p:spPr>
          <a:xfrm>
            <a:off x="23591838" y="20340638"/>
            <a:ext cx="7680325" cy="1168400"/>
          </a:xfrm>
          <a:prstGeom prst="rect">
            <a:avLst/>
          </a:prstGeom>
          <a:noFill/>
          <a:ln>
            <a:noFill/>
          </a:ln>
        </p:spPr>
        <p:txBody>
          <a:bodyPr spcFirstLastPara="1" wrap="square" lIns="313475" tIns="156725" rIns="313475" bIns="156725" anchor="ctr" anchorCtr="0">
            <a:noAutofit/>
          </a:bodyPr>
          <a:lstStyle>
            <a:lvl1pPr marL="0" marR="0" lvl="0"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Shape 52"/>
          <p:cNvSpPr txBox="1">
            <a:spLocks noGrp="1"/>
          </p:cNvSpPr>
          <p:nvPr>
            <p:ph type="title"/>
          </p:nvPr>
        </p:nvSpPr>
        <p:spPr>
          <a:xfrm>
            <a:off x="1646237" y="879475"/>
            <a:ext cx="29625924" cy="3657600"/>
          </a:xfrm>
          <a:prstGeom prst="rect">
            <a:avLst/>
          </a:prstGeom>
          <a:noFill/>
          <a:ln>
            <a:noFill/>
          </a:ln>
        </p:spPr>
        <p:txBody>
          <a:bodyPr spcFirstLastPara="1" wrap="square" lIns="313475" tIns="156725" rIns="313475" bIns="156725" anchor="ctr" anchorCtr="0"/>
          <a:lstStyle>
            <a:lvl1pPr marR="0" lvl="0"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1646237" y="20340638"/>
            <a:ext cx="76803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41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ftr" idx="11"/>
          </p:nvPr>
        </p:nvSpPr>
        <p:spPr>
          <a:xfrm>
            <a:off x="11247437" y="20340638"/>
            <a:ext cx="104235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62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sldNum" idx="12"/>
          </p:nvPr>
        </p:nvSpPr>
        <p:spPr>
          <a:xfrm>
            <a:off x="23591838" y="20340638"/>
            <a:ext cx="7680325" cy="1168400"/>
          </a:xfrm>
          <a:prstGeom prst="rect">
            <a:avLst/>
          </a:prstGeom>
          <a:noFill/>
          <a:ln>
            <a:noFill/>
          </a:ln>
        </p:spPr>
        <p:txBody>
          <a:bodyPr spcFirstLastPara="1" wrap="square" lIns="313475" tIns="156725" rIns="313475" bIns="156725" anchor="ctr" anchorCtr="0">
            <a:noAutofit/>
          </a:bodyPr>
          <a:lstStyle>
            <a:lvl1pPr marL="0" marR="0" lvl="0"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6"/>
        <p:cNvGrpSpPr/>
        <p:nvPr/>
      </p:nvGrpSpPr>
      <p:grpSpPr>
        <a:xfrm>
          <a:off x="0" y="0"/>
          <a:ext cx="0" cy="0"/>
          <a:chOff x="0" y="0"/>
          <a:chExt cx="0" cy="0"/>
        </a:xfrm>
      </p:grpSpPr>
      <p:sp>
        <p:nvSpPr>
          <p:cNvPr id="57" name="Shape 57"/>
          <p:cNvSpPr txBox="1">
            <a:spLocks noGrp="1"/>
          </p:cNvSpPr>
          <p:nvPr>
            <p:ph type="title"/>
          </p:nvPr>
        </p:nvSpPr>
        <p:spPr>
          <a:xfrm>
            <a:off x="1646237" y="879475"/>
            <a:ext cx="29625924" cy="3657600"/>
          </a:xfrm>
          <a:prstGeom prst="rect">
            <a:avLst/>
          </a:prstGeom>
          <a:noFill/>
          <a:ln>
            <a:noFill/>
          </a:ln>
        </p:spPr>
        <p:txBody>
          <a:bodyPr spcFirstLastPara="1" wrap="square" lIns="313475" tIns="156725" rIns="313475" bIns="156725" anchor="ctr" anchorCtr="0"/>
          <a:lstStyle>
            <a:lvl1pPr marR="0" lvl="0"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body" idx="1"/>
          </p:nvPr>
        </p:nvSpPr>
        <p:spPr>
          <a:xfrm>
            <a:off x="1645920" y="4912362"/>
            <a:ext cx="14544677" cy="2047238"/>
          </a:xfrm>
          <a:prstGeom prst="rect">
            <a:avLst/>
          </a:prstGeom>
          <a:noFill/>
          <a:ln>
            <a:noFill/>
          </a:ln>
        </p:spPr>
        <p:txBody>
          <a:bodyPr spcFirstLastPara="1" wrap="square" lIns="313475" tIns="156725" rIns="313475" bIns="156725" anchor="b" anchorCtr="0"/>
          <a:lstStyle>
            <a:lvl1pPr marL="457200" marR="0" lvl="0" indent="-228600" algn="l" rtl="0">
              <a:spcBef>
                <a:spcPts val="1640"/>
              </a:spcBef>
              <a:spcAft>
                <a:spcPts val="0"/>
              </a:spcAft>
              <a:buClr>
                <a:schemeClr val="dk1"/>
              </a:buClr>
              <a:buSzPts val="8200"/>
              <a:buFont typeface="Arial"/>
              <a:buNone/>
              <a:defRPr sz="8200" b="1" i="0" u="none" strike="noStrike" cap="none">
                <a:solidFill>
                  <a:schemeClr val="dk1"/>
                </a:solidFill>
                <a:latin typeface="Calibri"/>
                <a:ea typeface="Calibri"/>
                <a:cs typeface="Calibri"/>
                <a:sym typeface="Calibri"/>
              </a:defRPr>
            </a:lvl1pPr>
            <a:lvl2pPr marL="914400" marR="0" lvl="1" indent="-228600" algn="l" rtl="0">
              <a:spcBef>
                <a:spcPts val="1380"/>
              </a:spcBef>
              <a:spcAft>
                <a:spcPts val="0"/>
              </a:spcAft>
              <a:buClr>
                <a:schemeClr val="dk1"/>
              </a:buClr>
              <a:buSzPts val="6900"/>
              <a:buFont typeface="Arial"/>
              <a:buNone/>
              <a:defRPr sz="6900" b="1" i="0" u="none" strike="noStrike" cap="none">
                <a:solidFill>
                  <a:schemeClr val="dk1"/>
                </a:solidFill>
                <a:latin typeface="Calibri"/>
                <a:ea typeface="Calibri"/>
                <a:cs typeface="Calibri"/>
                <a:sym typeface="Calibri"/>
              </a:defRPr>
            </a:lvl2pPr>
            <a:lvl3pPr marL="1371600" marR="0" lvl="2" indent="-228600" algn="l" rtl="0">
              <a:spcBef>
                <a:spcPts val="1240"/>
              </a:spcBef>
              <a:spcAft>
                <a:spcPts val="0"/>
              </a:spcAft>
              <a:buClr>
                <a:schemeClr val="dk1"/>
              </a:buClr>
              <a:buSzPts val="6200"/>
              <a:buFont typeface="Arial"/>
              <a:buNone/>
              <a:defRPr sz="6200" b="1" i="0" u="none" strike="noStrike" cap="none">
                <a:solidFill>
                  <a:schemeClr val="dk1"/>
                </a:solidFill>
                <a:latin typeface="Calibri"/>
                <a:ea typeface="Calibri"/>
                <a:cs typeface="Calibri"/>
                <a:sym typeface="Calibri"/>
              </a:defRPr>
            </a:lvl3pPr>
            <a:lvl4pPr marL="1828800" marR="0" lvl="3"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4pPr>
            <a:lvl5pPr marL="2286000" marR="0" lvl="4"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5pPr>
            <a:lvl6pPr marL="2743200" marR="0" lvl="5"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6pPr>
            <a:lvl7pPr marL="3200400" marR="0" lvl="6"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7pPr>
            <a:lvl8pPr marL="3657600" marR="0" lvl="7"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8pPr>
            <a:lvl9pPr marL="4114800" marR="0" lvl="8"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body" idx="2"/>
          </p:nvPr>
        </p:nvSpPr>
        <p:spPr>
          <a:xfrm>
            <a:off x="1645920" y="6959600"/>
            <a:ext cx="14544677" cy="12644122"/>
          </a:xfrm>
          <a:prstGeom prst="rect">
            <a:avLst/>
          </a:prstGeom>
          <a:noFill/>
          <a:ln>
            <a:noFill/>
          </a:ln>
        </p:spPr>
        <p:txBody>
          <a:bodyPr spcFirstLastPara="1" wrap="square" lIns="313475" tIns="156725" rIns="313475" bIns="156725" anchor="t" anchorCtr="0"/>
          <a:lstStyle>
            <a:lvl1pPr marL="457200" marR="0" lvl="0" indent="-749300" algn="l" rtl="0">
              <a:spcBef>
                <a:spcPts val="164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1pPr>
            <a:lvl2pPr marL="914400" marR="0" lvl="1"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2pPr>
            <a:lvl3pPr marL="1371600" marR="0" lvl="2"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3pPr>
            <a:lvl4pPr marL="1828800" marR="0" lvl="3"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4pPr>
            <a:lvl5pPr marL="2286000" marR="0" lvl="4"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5pPr>
            <a:lvl6pPr marL="2743200" marR="0" lvl="5"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6pPr>
            <a:lvl7pPr marL="3200400" marR="0" lvl="6"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7pPr>
            <a:lvl8pPr marL="3657600" marR="0" lvl="7"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8pPr>
            <a:lvl9pPr marL="4114800" marR="0" lvl="8"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body" idx="3"/>
          </p:nvPr>
        </p:nvSpPr>
        <p:spPr>
          <a:xfrm>
            <a:off x="16722092" y="4912362"/>
            <a:ext cx="14550390" cy="2047238"/>
          </a:xfrm>
          <a:prstGeom prst="rect">
            <a:avLst/>
          </a:prstGeom>
          <a:noFill/>
          <a:ln>
            <a:noFill/>
          </a:ln>
        </p:spPr>
        <p:txBody>
          <a:bodyPr spcFirstLastPara="1" wrap="square" lIns="313475" tIns="156725" rIns="313475" bIns="156725" anchor="b" anchorCtr="0"/>
          <a:lstStyle>
            <a:lvl1pPr marL="457200" marR="0" lvl="0" indent="-228600" algn="l" rtl="0">
              <a:spcBef>
                <a:spcPts val="1640"/>
              </a:spcBef>
              <a:spcAft>
                <a:spcPts val="0"/>
              </a:spcAft>
              <a:buClr>
                <a:schemeClr val="dk1"/>
              </a:buClr>
              <a:buSzPts val="8200"/>
              <a:buFont typeface="Arial"/>
              <a:buNone/>
              <a:defRPr sz="8200" b="1" i="0" u="none" strike="noStrike" cap="none">
                <a:solidFill>
                  <a:schemeClr val="dk1"/>
                </a:solidFill>
                <a:latin typeface="Calibri"/>
                <a:ea typeface="Calibri"/>
                <a:cs typeface="Calibri"/>
                <a:sym typeface="Calibri"/>
              </a:defRPr>
            </a:lvl1pPr>
            <a:lvl2pPr marL="914400" marR="0" lvl="1" indent="-228600" algn="l" rtl="0">
              <a:spcBef>
                <a:spcPts val="1380"/>
              </a:spcBef>
              <a:spcAft>
                <a:spcPts val="0"/>
              </a:spcAft>
              <a:buClr>
                <a:schemeClr val="dk1"/>
              </a:buClr>
              <a:buSzPts val="6900"/>
              <a:buFont typeface="Arial"/>
              <a:buNone/>
              <a:defRPr sz="6900" b="1" i="0" u="none" strike="noStrike" cap="none">
                <a:solidFill>
                  <a:schemeClr val="dk1"/>
                </a:solidFill>
                <a:latin typeface="Calibri"/>
                <a:ea typeface="Calibri"/>
                <a:cs typeface="Calibri"/>
                <a:sym typeface="Calibri"/>
              </a:defRPr>
            </a:lvl2pPr>
            <a:lvl3pPr marL="1371600" marR="0" lvl="2" indent="-228600" algn="l" rtl="0">
              <a:spcBef>
                <a:spcPts val="1240"/>
              </a:spcBef>
              <a:spcAft>
                <a:spcPts val="0"/>
              </a:spcAft>
              <a:buClr>
                <a:schemeClr val="dk1"/>
              </a:buClr>
              <a:buSzPts val="6200"/>
              <a:buFont typeface="Arial"/>
              <a:buNone/>
              <a:defRPr sz="6200" b="1" i="0" u="none" strike="noStrike" cap="none">
                <a:solidFill>
                  <a:schemeClr val="dk1"/>
                </a:solidFill>
                <a:latin typeface="Calibri"/>
                <a:ea typeface="Calibri"/>
                <a:cs typeface="Calibri"/>
                <a:sym typeface="Calibri"/>
              </a:defRPr>
            </a:lvl3pPr>
            <a:lvl4pPr marL="1828800" marR="0" lvl="3"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4pPr>
            <a:lvl5pPr marL="2286000" marR="0" lvl="4"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5pPr>
            <a:lvl6pPr marL="2743200" marR="0" lvl="5"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6pPr>
            <a:lvl7pPr marL="3200400" marR="0" lvl="6"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7pPr>
            <a:lvl8pPr marL="3657600" marR="0" lvl="7"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8pPr>
            <a:lvl9pPr marL="4114800" marR="0" lvl="8" indent="-228600" algn="l" rtl="0">
              <a:spcBef>
                <a:spcPts val="1100"/>
              </a:spcBef>
              <a:spcAft>
                <a:spcPts val="0"/>
              </a:spcAft>
              <a:buClr>
                <a:schemeClr val="dk1"/>
              </a:buClr>
              <a:buSzPts val="5500"/>
              <a:buFont typeface="Arial"/>
              <a:buNone/>
              <a:defRPr sz="5500" b="1"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body" idx="4"/>
          </p:nvPr>
        </p:nvSpPr>
        <p:spPr>
          <a:xfrm>
            <a:off x="16722092" y="6959600"/>
            <a:ext cx="14550390" cy="12644122"/>
          </a:xfrm>
          <a:prstGeom prst="rect">
            <a:avLst/>
          </a:prstGeom>
          <a:noFill/>
          <a:ln>
            <a:noFill/>
          </a:ln>
        </p:spPr>
        <p:txBody>
          <a:bodyPr spcFirstLastPara="1" wrap="square" lIns="313475" tIns="156725" rIns="313475" bIns="156725" anchor="t" anchorCtr="0"/>
          <a:lstStyle>
            <a:lvl1pPr marL="457200" marR="0" lvl="0" indent="-749300" algn="l" rtl="0">
              <a:spcBef>
                <a:spcPts val="164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1pPr>
            <a:lvl2pPr marL="914400" marR="0" lvl="1"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2pPr>
            <a:lvl3pPr marL="1371600" marR="0" lvl="2"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3pPr>
            <a:lvl4pPr marL="1828800" marR="0" lvl="3"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4pPr>
            <a:lvl5pPr marL="2286000" marR="0" lvl="4"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5pPr>
            <a:lvl6pPr marL="2743200" marR="0" lvl="5"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6pPr>
            <a:lvl7pPr marL="3200400" marR="0" lvl="6"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7pPr>
            <a:lvl8pPr marL="3657600" marR="0" lvl="7"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8pPr>
            <a:lvl9pPr marL="4114800" marR="0" lvl="8" indent="-577850" algn="l" rtl="0">
              <a:spcBef>
                <a:spcPts val="1100"/>
              </a:spcBef>
              <a:spcAft>
                <a:spcPts val="0"/>
              </a:spcAft>
              <a:buClr>
                <a:schemeClr val="dk1"/>
              </a:buClr>
              <a:buSzPts val="5500"/>
              <a:buFont typeface="Arial"/>
              <a:buChar char="•"/>
              <a:defRPr sz="5500" b="0" i="0" u="none" strike="noStrike" cap="none">
                <a:solidFill>
                  <a:schemeClr val="dk1"/>
                </a:solidFill>
                <a:latin typeface="Calibri"/>
                <a:ea typeface="Calibri"/>
                <a:cs typeface="Calibri"/>
                <a:sym typeface="Calibri"/>
              </a:defRPr>
            </a:lvl9pPr>
          </a:lstStyle>
          <a:p>
            <a:endParaRPr/>
          </a:p>
        </p:txBody>
      </p:sp>
      <p:sp>
        <p:nvSpPr>
          <p:cNvPr id="62" name="Shape 62"/>
          <p:cNvSpPr txBox="1">
            <a:spLocks noGrp="1"/>
          </p:cNvSpPr>
          <p:nvPr>
            <p:ph type="dt" idx="10"/>
          </p:nvPr>
        </p:nvSpPr>
        <p:spPr>
          <a:xfrm>
            <a:off x="1646237" y="20340638"/>
            <a:ext cx="76803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41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ftr" idx="11"/>
          </p:nvPr>
        </p:nvSpPr>
        <p:spPr>
          <a:xfrm>
            <a:off x="11247437" y="20340638"/>
            <a:ext cx="104235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62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sldNum" idx="12"/>
          </p:nvPr>
        </p:nvSpPr>
        <p:spPr>
          <a:xfrm>
            <a:off x="23591838" y="20340638"/>
            <a:ext cx="7680325" cy="1168400"/>
          </a:xfrm>
          <a:prstGeom prst="rect">
            <a:avLst/>
          </a:prstGeom>
          <a:noFill/>
          <a:ln>
            <a:noFill/>
          </a:ln>
        </p:spPr>
        <p:txBody>
          <a:bodyPr spcFirstLastPara="1" wrap="square" lIns="313475" tIns="156725" rIns="313475" bIns="156725" anchor="ctr" anchorCtr="0">
            <a:noAutofit/>
          </a:bodyPr>
          <a:lstStyle>
            <a:lvl1pPr marL="0" marR="0" lvl="0"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1646237" y="879475"/>
            <a:ext cx="29625924" cy="3657600"/>
          </a:xfrm>
          <a:prstGeom prst="rect">
            <a:avLst/>
          </a:prstGeom>
          <a:noFill/>
          <a:ln>
            <a:noFill/>
          </a:ln>
        </p:spPr>
        <p:txBody>
          <a:bodyPr spcFirstLastPara="1" wrap="square" lIns="313475" tIns="156725" rIns="313475" bIns="156725" anchor="ctr" anchorCtr="0"/>
          <a:lstStyle>
            <a:lvl1pPr marR="0" lvl="0"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body" idx="1"/>
          </p:nvPr>
        </p:nvSpPr>
        <p:spPr>
          <a:xfrm>
            <a:off x="1645920" y="5120641"/>
            <a:ext cx="14538960" cy="14483082"/>
          </a:xfrm>
          <a:prstGeom prst="rect">
            <a:avLst/>
          </a:prstGeom>
          <a:noFill/>
          <a:ln>
            <a:noFill/>
          </a:ln>
        </p:spPr>
        <p:txBody>
          <a:bodyPr spcFirstLastPara="1" wrap="square" lIns="313475" tIns="156725" rIns="313475" bIns="156725" anchor="t" anchorCtr="0"/>
          <a:lstStyle>
            <a:lvl1pPr marL="457200" marR="0" lvl="0"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1pPr>
            <a:lvl2pPr marL="914400" marR="0" lvl="1" indent="-749300" algn="l" rtl="0">
              <a:spcBef>
                <a:spcPts val="164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2pPr>
            <a:lvl3pPr marL="1371600" marR="0" lvl="2"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3pPr>
            <a:lvl4pPr marL="1828800" marR="0" lvl="3"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4pPr>
            <a:lvl5pPr marL="2286000" marR="0" lvl="4"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5pPr>
            <a:lvl6pPr marL="2743200" marR="0" lvl="5"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6pPr>
            <a:lvl7pPr marL="3200400" marR="0" lvl="6"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7pPr>
            <a:lvl8pPr marL="3657600" marR="0" lvl="7"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8pPr>
            <a:lvl9pPr marL="4114800" marR="0" lvl="8"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2"/>
          </p:nvPr>
        </p:nvSpPr>
        <p:spPr>
          <a:xfrm>
            <a:off x="16733520" y="5120641"/>
            <a:ext cx="14538960" cy="14483082"/>
          </a:xfrm>
          <a:prstGeom prst="rect">
            <a:avLst/>
          </a:prstGeom>
          <a:noFill/>
          <a:ln>
            <a:noFill/>
          </a:ln>
        </p:spPr>
        <p:txBody>
          <a:bodyPr spcFirstLastPara="1" wrap="square" lIns="313475" tIns="156725" rIns="313475" bIns="156725" anchor="t" anchorCtr="0"/>
          <a:lstStyle>
            <a:lvl1pPr marL="457200" marR="0" lvl="0"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1pPr>
            <a:lvl2pPr marL="914400" marR="0" lvl="1" indent="-749300" algn="l" rtl="0">
              <a:spcBef>
                <a:spcPts val="164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2pPr>
            <a:lvl3pPr marL="1371600" marR="0" lvl="2"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3pPr>
            <a:lvl4pPr marL="1828800" marR="0" lvl="3"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4pPr>
            <a:lvl5pPr marL="2286000" marR="0" lvl="4"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5pPr>
            <a:lvl6pPr marL="2743200" marR="0" lvl="5"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6pPr>
            <a:lvl7pPr marL="3200400" marR="0" lvl="6"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7pPr>
            <a:lvl8pPr marL="3657600" marR="0" lvl="7"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8pPr>
            <a:lvl9pPr marL="4114800" marR="0" lvl="8" indent="-622300" algn="l" rtl="0">
              <a:spcBef>
                <a:spcPts val="1240"/>
              </a:spcBef>
              <a:spcAft>
                <a:spcPts val="0"/>
              </a:spcAft>
              <a:buClr>
                <a:schemeClr val="dk1"/>
              </a:buClr>
              <a:buSzPts val="6200"/>
              <a:buFont typeface="Arial"/>
              <a:buChar char="•"/>
              <a:defRPr sz="6200" b="0" i="0" u="none" strike="noStrike" cap="none">
                <a:solidFill>
                  <a:schemeClr val="dk1"/>
                </a:solidFill>
                <a:latin typeface="Calibri"/>
                <a:ea typeface="Calibri"/>
                <a:cs typeface="Calibri"/>
                <a:sym typeface="Calibri"/>
              </a:defRPr>
            </a:lvl9pPr>
          </a:lstStyle>
          <a:p>
            <a:endParaRPr/>
          </a:p>
        </p:txBody>
      </p:sp>
      <p:sp>
        <p:nvSpPr>
          <p:cNvPr id="69" name="Shape 69"/>
          <p:cNvSpPr txBox="1">
            <a:spLocks noGrp="1"/>
          </p:cNvSpPr>
          <p:nvPr>
            <p:ph type="dt" idx="10"/>
          </p:nvPr>
        </p:nvSpPr>
        <p:spPr>
          <a:xfrm>
            <a:off x="1646237" y="20340638"/>
            <a:ext cx="76803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41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ftr" idx="11"/>
          </p:nvPr>
        </p:nvSpPr>
        <p:spPr>
          <a:xfrm>
            <a:off x="11247437" y="20340638"/>
            <a:ext cx="104235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62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sldNum" idx="12"/>
          </p:nvPr>
        </p:nvSpPr>
        <p:spPr>
          <a:xfrm>
            <a:off x="23591838" y="20340638"/>
            <a:ext cx="7680325" cy="1168400"/>
          </a:xfrm>
          <a:prstGeom prst="rect">
            <a:avLst/>
          </a:prstGeom>
          <a:noFill/>
          <a:ln>
            <a:noFill/>
          </a:ln>
        </p:spPr>
        <p:txBody>
          <a:bodyPr spcFirstLastPara="1" wrap="square" lIns="313475" tIns="156725" rIns="313475" bIns="156725" anchor="ctr" anchorCtr="0">
            <a:noAutofit/>
          </a:bodyPr>
          <a:lstStyle>
            <a:lvl1pPr marL="0" marR="0" lvl="0"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2600327" y="14102081"/>
            <a:ext cx="27980641" cy="4358640"/>
          </a:xfrm>
          <a:prstGeom prst="rect">
            <a:avLst/>
          </a:prstGeom>
          <a:noFill/>
          <a:ln>
            <a:noFill/>
          </a:ln>
        </p:spPr>
        <p:txBody>
          <a:bodyPr spcFirstLastPara="1" wrap="square" lIns="313475" tIns="156725" rIns="313475" bIns="156725" anchor="t" anchorCtr="0"/>
          <a:lstStyle>
            <a:lvl1pPr marR="0" lvl="0" algn="l" rtl="0">
              <a:spcBef>
                <a:spcPts val="0"/>
              </a:spcBef>
              <a:spcAft>
                <a:spcPts val="0"/>
              </a:spcAft>
              <a:buSzPts val="1400"/>
              <a:buNone/>
              <a:defRPr sz="13700" b="1"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9pPr>
          </a:lstStyle>
          <a:p>
            <a:endParaRPr/>
          </a:p>
        </p:txBody>
      </p:sp>
      <p:sp>
        <p:nvSpPr>
          <p:cNvPr id="74" name="Shape 74"/>
          <p:cNvSpPr txBox="1">
            <a:spLocks noGrp="1"/>
          </p:cNvSpPr>
          <p:nvPr>
            <p:ph type="body" idx="1"/>
          </p:nvPr>
        </p:nvSpPr>
        <p:spPr>
          <a:xfrm>
            <a:off x="2600327" y="9301483"/>
            <a:ext cx="27980641" cy="4800598"/>
          </a:xfrm>
          <a:prstGeom prst="rect">
            <a:avLst/>
          </a:prstGeom>
          <a:noFill/>
          <a:ln>
            <a:noFill/>
          </a:ln>
        </p:spPr>
        <p:txBody>
          <a:bodyPr spcFirstLastPara="1" wrap="square" lIns="313475" tIns="156725" rIns="313475" bIns="156725" anchor="b" anchorCtr="0"/>
          <a:lstStyle>
            <a:lvl1pPr marL="457200" marR="0" lvl="0" indent="-228600" algn="l" rtl="0">
              <a:spcBef>
                <a:spcPts val="1380"/>
              </a:spcBef>
              <a:spcAft>
                <a:spcPts val="0"/>
              </a:spcAft>
              <a:buClr>
                <a:srgbClr val="888888"/>
              </a:buClr>
              <a:buSzPts val="6900"/>
              <a:buFont typeface="Arial"/>
              <a:buNone/>
              <a:defRPr sz="6900" b="0" i="0" u="none" strike="noStrike" cap="none">
                <a:solidFill>
                  <a:srgbClr val="888888"/>
                </a:solidFill>
                <a:latin typeface="Calibri"/>
                <a:ea typeface="Calibri"/>
                <a:cs typeface="Calibri"/>
                <a:sym typeface="Calibri"/>
              </a:defRPr>
            </a:lvl1pPr>
            <a:lvl2pPr marL="914400" marR="0" lvl="1" indent="-228600" algn="l" rtl="0">
              <a:spcBef>
                <a:spcPts val="1240"/>
              </a:spcBef>
              <a:spcAft>
                <a:spcPts val="0"/>
              </a:spcAft>
              <a:buClr>
                <a:srgbClr val="888888"/>
              </a:buClr>
              <a:buSzPts val="6200"/>
              <a:buFont typeface="Arial"/>
              <a:buNone/>
              <a:defRPr sz="6200" b="0" i="0" u="none" strike="noStrike" cap="none">
                <a:solidFill>
                  <a:srgbClr val="888888"/>
                </a:solidFill>
                <a:latin typeface="Calibri"/>
                <a:ea typeface="Calibri"/>
                <a:cs typeface="Calibri"/>
                <a:sym typeface="Calibri"/>
              </a:defRPr>
            </a:lvl2pPr>
            <a:lvl3pPr marL="1371600" marR="0" lvl="2" indent="-228600" algn="l" rtl="0">
              <a:spcBef>
                <a:spcPts val="1100"/>
              </a:spcBef>
              <a:spcAft>
                <a:spcPts val="0"/>
              </a:spcAft>
              <a:buClr>
                <a:srgbClr val="888888"/>
              </a:buClr>
              <a:buSzPts val="5500"/>
              <a:buFont typeface="Arial"/>
              <a:buNone/>
              <a:defRPr sz="5500" b="0" i="0" u="none" strike="noStrike" cap="none">
                <a:solidFill>
                  <a:srgbClr val="888888"/>
                </a:solidFill>
                <a:latin typeface="Calibri"/>
                <a:ea typeface="Calibri"/>
                <a:cs typeface="Calibri"/>
                <a:sym typeface="Calibri"/>
              </a:defRPr>
            </a:lvl3pPr>
            <a:lvl4pPr marL="1828800" marR="0" lvl="3" indent="-228600" algn="l" rtl="0">
              <a:spcBef>
                <a:spcPts val="960"/>
              </a:spcBef>
              <a:spcAft>
                <a:spcPts val="0"/>
              </a:spcAft>
              <a:buClr>
                <a:srgbClr val="888888"/>
              </a:buClr>
              <a:buSzPts val="4800"/>
              <a:buFont typeface="Arial"/>
              <a:buNone/>
              <a:defRPr sz="4800" b="0" i="0" u="none" strike="noStrike" cap="none">
                <a:solidFill>
                  <a:srgbClr val="888888"/>
                </a:solidFill>
                <a:latin typeface="Calibri"/>
                <a:ea typeface="Calibri"/>
                <a:cs typeface="Calibri"/>
                <a:sym typeface="Calibri"/>
              </a:defRPr>
            </a:lvl4pPr>
            <a:lvl5pPr marL="2286000" marR="0" lvl="4" indent="-228600" algn="l" rtl="0">
              <a:spcBef>
                <a:spcPts val="960"/>
              </a:spcBef>
              <a:spcAft>
                <a:spcPts val="0"/>
              </a:spcAft>
              <a:buClr>
                <a:srgbClr val="888888"/>
              </a:buClr>
              <a:buSzPts val="4800"/>
              <a:buFont typeface="Arial"/>
              <a:buNone/>
              <a:defRPr sz="4800" b="0" i="0" u="none" strike="noStrike" cap="none">
                <a:solidFill>
                  <a:srgbClr val="888888"/>
                </a:solidFill>
                <a:latin typeface="Calibri"/>
                <a:ea typeface="Calibri"/>
                <a:cs typeface="Calibri"/>
                <a:sym typeface="Calibri"/>
              </a:defRPr>
            </a:lvl5pPr>
            <a:lvl6pPr marL="2743200" marR="0" lvl="5" indent="-228600" algn="l" rtl="0">
              <a:spcBef>
                <a:spcPts val="960"/>
              </a:spcBef>
              <a:spcAft>
                <a:spcPts val="0"/>
              </a:spcAft>
              <a:buClr>
                <a:srgbClr val="888888"/>
              </a:buClr>
              <a:buSzPts val="4800"/>
              <a:buFont typeface="Arial"/>
              <a:buNone/>
              <a:defRPr sz="4800" b="0" i="0" u="none" strike="noStrike" cap="none">
                <a:solidFill>
                  <a:srgbClr val="888888"/>
                </a:solidFill>
                <a:latin typeface="Calibri"/>
                <a:ea typeface="Calibri"/>
                <a:cs typeface="Calibri"/>
                <a:sym typeface="Calibri"/>
              </a:defRPr>
            </a:lvl6pPr>
            <a:lvl7pPr marL="3200400" marR="0" lvl="6" indent="-228600" algn="l" rtl="0">
              <a:spcBef>
                <a:spcPts val="960"/>
              </a:spcBef>
              <a:spcAft>
                <a:spcPts val="0"/>
              </a:spcAft>
              <a:buClr>
                <a:srgbClr val="888888"/>
              </a:buClr>
              <a:buSzPts val="4800"/>
              <a:buFont typeface="Arial"/>
              <a:buNone/>
              <a:defRPr sz="4800" b="0" i="0" u="none" strike="noStrike" cap="none">
                <a:solidFill>
                  <a:srgbClr val="888888"/>
                </a:solidFill>
                <a:latin typeface="Calibri"/>
                <a:ea typeface="Calibri"/>
                <a:cs typeface="Calibri"/>
                <a:sym typeface="Calibri"/>
              </a:defRPr>
            </a:lvl7pPr>
            <a:lvl8pPr marL="3657600" marR="0" lvl="7" indent="-228600" algn="l" rtl="0">
              <a:spcBef>
                <a:spcPts val="960"/>
              </a:spcBef>
              <a:spcAft>
                <a:spcPts val="0"/>
              </a:spcAft>
              <a:buClr>
                <a:srgbClr val="888888"/>
              </a:buClr>
              <a:buSzPts val="4800"/>
              <a:buFont typeface="Arial"/>
              <a:buNone/>
              <a:defRPr sz="4800" b="0" i="0" u="none" strike="noStrike" cap="none">
                <a:solidFill>
                  <a:srgbClr val="888888"/>
                </a:solidFill>
                <a:latin typeface="Calibri"/>
                <a:ea typeface="Calibri"/>
                <a:cs typeface="Calibri"/>
                <a:sym typeface="Calibri"/>
              </a:defRPr>
            </a:lvl8pPr>
            <a:lvl9pPr marL="4114800" marR="0" lvl="8" indent="-228600" algn="l" rtl="0">
              <a:spcBef>
                <a:spcPts val="960"/>
              </a:spcBef>
              <a:spcAft>
                <a:spcPts val="0"/>
              </a:spcAft>
              <a:buClr>
                <a:srgbClr val="888888"/>
              </a:buClr>
              <a:buSzPts val="4800"/>
              <a:buFont typeface="Arial"/>
              <a:buNone/>
              <a:defRPr sz="4800" b="0" i="0" u="none" strike="noStrike" cap="none">
                <a:solidFill>
                  <a:srgbClr val="888888"/>
                </a:solidFill>
                <a:latin typeface="Calibri"/>
                <a:ea typeface="Calibri"/>
                <a:cs typeface="Calibri"/>
                <a:sym typeface="Calibri"/>
              </a:defRPr>
            </a:lvl9pPr>
          </a:lstStyle>
          <a:p>
            <a:endParaRPr/>
          </a:p>
        </p:txBody>
      </p:sp>
      <p:sp>
        <p:nvSpPr>
          <p:cNvPr id="75" name="Shape 75"/>
          <p:cNvSpPr txBox="1">
            <a:spLocks noGrp="1"/>
          </p:cNvSpPr>
          <p:nvPr>
            <p:ph type="dt" idx="10"/>
          </p:nvPr>
        </p:nvSpPr>
        <p:spPr>
          <a:xfrm>
            <a:off x="1646237" y="20340638"/>
            <a:ext cx="76803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41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ftr" idx="11"/>
          </p:nvPr>
        </p:nvSpPr>
        <p:spPr>
          <a:xfrm>
            <a:off x="11247437" y="20340638"/>
            <a:ext cx="104235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62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sldNum" idx="12"/>
          </p:nvPr>
        </p:nvSpPr>
        <p:spPr>
          <a:xfrm>
            <a:off x="23591838" y="20340638"/>
            <a:ext cx="7680325" cy="1168400"/>
          </a:xfrm>
          <a:prstGeom prst="rect">
            <a:avLst/>
          </a:prstGeom>
          <a:noFill/>
          <a:ln>
            <a:noFill/>
          </a:ln>
        </p:spPr>
        <p:txBody>
          <a:bodyPr spcFirstLastPara="1" wrap="square" lIns="313475" tIns="156725" rIns="313475" bIns="156725" anchor="ctr" anchorCtr="0">
            <a:noAutofit/>
          </a:bodyPr>
          <a:lstStyle>
            <a:lvl1pPr marL="0" marR="0" lvl="0"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4100"/>
              <a:buFont typeface="Calibri"/>
              <a:buNone/>
              <a:defRPr sz="4100" b="0" i="0" u="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646237" y="879475"/>
            <a:ext cx="29625924" cy="3657600"/>
          </a:xfrm>
          <a:prstGeom prst="rect">
            <a:avLst/>
          </a:prstGeom>
          <a:noFill/>
          <a:ln>
            <a:noFill/>
          </a:ln>
        </p:spPr>
        <p:txBody>
          <a:bodyPr spcFirstLastPara="1" wrap="square" lIns="313475" tIns="156725" rIns="313475" bIns="156725" anchor="ctr" anchorCtr="0"/>
          <a:lstStyle>
            <a:lvl1pPr marR="0" lvl="0"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15100" b="0" i="0" u="none" strike="noStrike" cap="none">
                <a:solidFill>
                  <a:schemeClr val="dk1"/>
                </a:solidFill>
                <a:latin typeface="Calibri"/>
                <a:ea typeface="Calibri"/>
                <a:cs typeface="Calibri"/>
                <a:sym typeface="Calibri"/>
              </a:defRPr>
            </a:lvl9pPr>
          </a:lstStyle>
          <a:p>
            <a:endParaRPr/>
          </a:p>
        </p:txBody>
      </p:sp>
      <p:sp>
        <p:nvSpPr>
          <p:cNvPr id="11" name="Shape 11"/>
          <p:cNvSpPr txBox="1">
            <a:spLocks noGrp="1"/>
          </p:cNvSpPr>
          <p:nvPr>
            <p:ph type="body" idx="1"/>
          </p:nvPr>
        </p:nvSpPr>
        <p:spPr>
          <a:xfrm>
            <a:off x="1646237" y="5121275"/>
            <a:ext cx="29625924" cy="14482761"/>
          </a:xfrm>
          <a:prstGeom prst="rect">
            <a:avLst/>
          </a:prstGeom>
          <a:noFill/>
          <a:ln>
            <a:noFill/>
          </a:ln>
        </p:spPr>
        <p:txBody>
          <a:bodyPr spcFirstLastPara="1" wrap="square" lIns="313475" tIns="156725" rIns="313475" bIns="156725" anchor="t" anchorCtr="0"/>
          <a:lstStyle>
            <a:lvl1pPr marL="457200" marR="0" lvl="0" indent="-927100" algn="l" rtl="0">
              <a:spcBef>
                <a:spcPts val="2200"/>
              </a:spcBef>
              <a:spcAft>
                <a:spcPts val="0"/>
              </a:spcAft>
              <a:buClr>
                <a:schemeClr val="dk1"/>
              </a:buClr>
              <a:buSzPts val="11000"/>
              <a:buFont typeface="Arial"/>
              <a:buChar char="•"/>
              <a:defRPr sz="11000" b="0" i="0" u="none" strike="noStrike" cap="none">
                <a:solidFill>
                  <a:schemeClr val="dk1"/>
                </a:solidFill>
                <a:latin typeface="Calibri"/>
                <a:ea typeface="Calibri"/>
                <a:cs typeface="Calibri"/>
                <a:sym typeface="Calibri"/>
              </a:defRPr>
            </a:lvl1pPr>
            <a:lvl2pPr marL="914400" marR="0" lvl="1" indent="-838200" algn="l" rtl="0">
              <a:spcBef>
                <a:spcPts val="192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2pPr>
            <a:lvl3pPr marL="1371600" marR="0" lvl="2" indent="-749300" algn="l" rtl="0">
              <a:spcBef>
                <a:spcPts val="1640"/>
              </a:spcBef>
              <a:spcAft>
                <a:spcPts val="0"/>
              </a:spcAft>
              <a:buClr>
                <a:schemeClr val="dk1"/>
              </a:buClr>
              <a:buSzPts val="8200"/>
              <a:buFont typeface="Arial"/>
              <a:buChar char="•"/>
              <a:defRPr sz="8200" b="0" i="0" u="none" strike="noStrike" cap="none">
                <a:solidFill>
                  <a:schemeClr val="dk1"/>
                </a:solidFill>
                <a:latin typeface="Calibri"/>
                <a:ea typeface="Calibri"/>
                <a:cs typeface="Calibri"/>
                <a:sym typeface="Calibri"/>
              </a:defRPr>
            </a:lvl3pPr>
            <a:lvl4pPr marL="1828800" marR="0" lvl="3"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4pPr>
            <a:lvl5pPr marL="2286000" marR="0" lvl="4"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5pPr>
            <a:lvl6pPr marL="2743200" marR="0" lvl="5"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6pPr>
            <a:lvl7pPr marL="3200400" marR="0" lvl="6"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7pPr>
            <a:lvl8pPr marL="3657600" marR="0" lvl="7"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8pPr>
            <a:lvl9pPr marL="4114800" marR="0" lvl="8" indent="-666750" algn="l" rtl="0">
              <a:spcBef>
                <a:spcPts val="1380"/>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1646237" y="20340638"/>
            <a:ext cx="76803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4100" b="0" i="0" u="none" strike="noStrike" cap="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11247437" y="20340638"/>
            <a:ext cx="10423525" cy="1168400"/>
          </a:xfrm>
          <a:prstGeom prst="rect">
            <a:avLst/>
          </a:prstGeom>
          <a:noFill/>
          <a:ln>
            <a:noFill/>
          </a:ln>
        </p:spPr>
        <p:txBody>
          <a:bodyPr spcFirstLastPara="1" wrap="square" lIns="313475" tIns="156725" rIns="313475" bIns="156725" anchor="ctr" anchorCtr="0"/>
          <a:lstStyle>
            <a:lvl1pPr marR="0" lvl="0"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62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23591838" y="20340638"/>
            <a:ext cx="7680325" cy="1168400"/>
          </a:xfrm>
          <a:prstGeom prst="rect">
            <a:avLst/>
          </a:prstGeom>
          <a:noFill/>
          <a:ln>
            <a:noFill/>
          </a:ln>
        </p:spPr>
        <p:txBody>
          <a:bodyPr spcFirstLastPara="1" wrap="square" lIns="313475" tIns="156725" rIns="313475" bIns="156725" anchor="ctr" anchorCtr="0">
            <a:noAutofit/>
          </a:bodyPr>
          <a:lstStyle>
            <a:lvl1pPr marL="0" marR="0" lvl="0" indent="0" algn="r" rtl="0">
              <a:lnSpc>
                <a:spcPct val="100000"/>
              </a:lnSpc>
              <a:spcBef>
                <a:spcPts val="0"/>
              </a:spcBef>
              <a:spcAft>
                <a:spcPts val="0"/>
              </a:spcAft>
              <a:buClr>
                <a:srgbClr val="898989"/>
              </a:buClr>
              <a:buSzPts val="4100"/>
              <a:buFont typeface="Calibri"/>
              <a:buNone/>
              <a:defRPr sz="41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4100"/>
              <a:buFont typeface="Calibri"/>
              <a:buNone/>
              <a:defRPr sz="41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4100"/>
              <a:buFont typeface="Calibri"/>
              <a:buNone/>
              <a:defRPr sz="41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4100"/>
              <a:buFont typeface="Calibri"/>
              <a:buNone/>
              <a:defRPr sz="41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4100"/>
              <a:buFont typeface="Calibri"/>
              <a:buNone/>
              <a:defRPr sz="41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4100"/>
              <a:buFont typeface="Calibri"/>
              <a:buNone/>
              <a:defRPr sz="41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4100"/>
              <a:buFont typeface="Calibri"/>
              <a:buNone/>
              <a:defRPr sz="41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4100"/>
              <a:buFont typeface="Calibri"/>
              <a:buNone/>
              <a:defRPr sz="41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4100"/>
              <a:buFont typeface="Calibri"/>
              <a:buNone/>
              <a:defRPr sz="4100" b="0" i="0" u="none" strike="noStrike" cap="none">
                <a:solidFill>
                  <a:srgbClr val="898989"/>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0.xml"/><Relationship Id="rId6" Type="http://schemas.openxmlformats.org/officeDocument/2006/relationships/image" Target="../media/image4.tiff"/><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p:nvPr/>
        </p:nvSpPr>
        <p:spPr>
          <a:xfrm>
            <a:off x="150" y="-50"/>
            <a:ext cx="32918400" cy="2590800"/>
          </a:xfrm>
          <a:prstGeom prst="rect">
            <a:avLst/>
          </a:prstGeom>
          <a:solidFill>
            <a:srgbClr val="99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80000"/>
              </a:solidFill>
            </a:endParaRPr>
          </a:p>
        </p:txBody>
      </p:sp>
      <p:sp>
        <p:nvSpPr>
          <p:cNvPr id="122" name="Shape 122"/>
          <p:cNvSpPr txBox="1"/>
          <p:nvPr/>
        </p:nvSpPr>
        <p:spPr>
          <a:xfrm>
            <a:off x="1541100" y="-30200"/>
            <a:ext cx="31728600" cy="1306500"/>
          </a:xfrm>
          <a:prstGeom prst="rect">
            <a:avLst/>
          </a:prstGeom>
          <a:noFill/>
          <a:ln>
            <a:noFill/>
          </a:ln>
        </p:spPr>
        <p:txBody>
          <a:bodyPr spcFirstLastPara="1" wrap="square" lIns="91425" tIns="91425" rIns="91425" bIns="91425" anchor="t" anchorCtr="0">
            <a:noAutofit/>
          </a:bodyPr>
          <a:lstStyle/>
          <a:p>
            <a:pPr lvl="0" algn="ctr"/>
            <a:r>
              <a:rPr lang="en-US" sz="5500" b="1" dirty="0">
                <a:solidFill>
                  <a:schemeClr val="lt1"/>
                </a:solidFill>
                <a:latin typeface="Open Sans"/>
                <a:ea typeface="Open Sans"/>
                <a:cs typeface="Open Sans"/>
                <a:sym typeface="Open Sans"/>
              </a:rPr>
              <a:t>Exploring the functional networks of the resting brain with topological data analysis</a:t>
            </a:r>
            <a:endParaRPr sz="5500" b="1" dirty="0">
              <a:solidFill>
                <a:srgbClr val="FFFFFF"/>
              </a:solidFill>
              <a:latin typeface="Open Sans"/>
              <a:ea typeface="Open Sans"/>
              <a:cs typeface="Open Sans"/>
              <a:sym typeface="Open Sans"/>
            </a:endParaRPr>
          </a:p>
        </p:txBody>
      </p:sp>
      <p:sp>
        <p:nvSpPr>
          <p:cNvPr id="123" name="Shape 123"/>
          <p:cNvSpPr txBox="1"/>
          <p:nvPr/>
        </p:nvSpPr>
        <p:spPr>
          <a:xfrm>
            <a:off x="1356600" y="819100"/>
            <a:ext cx="30281700" cy="65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400" dirty="0">
                <a:solidFill>
                  <a:srgbClr val="F3F3F3"/>
                </a:solidFill>
                <a:latin typeface="Open Sans"/>
                <a:ea typeface="Open Sans"/>
                <a:cs typeface="Open Sans"/>
                <a:sym typeface="Open Sans"/>
              </a:rPr>
              <a:t>Rafi Ayub</a:t>
            </a:r>
            <a:r>
              <a:rPr lang="en-US" sz="4400" baseline="30000" dirty="0">
                <a:solidFill>
                  <a:srgbClr val="F3F3F3"/>
                </a:solidFill>
                <a:latin typeface="Open Sans"/>
                <a:ea typeface="Open Sans"/>
                <a:cs typeface="Open Sans"/>
                <a:sym typeface="Open Sans"/>
              </a:rPr>
              <a:t>1,2</a:t>
            </a:r>
            <a:endParaRPr sz="4400" baseline="30000" dirty="0">
              <a:solidFill>
                <a:srgbClr val="F3F3F3"/>
              </a:solidFill>
              <a:latin typeface="Open Sans"/>
              <a:ea typeface="Open Sans"/>
              <a:cs typeface="Open Sans"/>
              <a:sym typeface="Open Sans"/>
            </a:endParaRPr>
          </a:p>
          <a:p>
            <a:pPr marL="0" lvl="0" indent="0" algn="ctr" rtl="0">
              <a:spcBef>
                <a:spcPts val="0"/>
              </a:spcBef>
              <a:spcAft>
                <a:spcPts val="0"/>
              </a:spcAft>
              <a:buNone/>
            </a:pPr>
            <a:r>
              <a:rPr lang="en-US" sz="3000" baseline="30000" dirty="0">
                <a:solidFill>
                  <a:srgbClr val="F3F3F3"/>
                </a:solidFill>
                <a:latin typeface="Open Sans"/>
                <a:ea typeface="Open Sans"/>
                <a:cs typeface="Open Sans"/>
                <a:sym typeface="Open Sans"/>
              </a:rPr>
              <a:t>1</a:t>
            </a:r>
            <a:r>
              <a:rPr lang="en-US" sz="3000" dirty="0">
                <a:solidFill>
                  <a:srgbClr val="F3F3F3"/>
                </a:solidFill>
                <a:latin typeface="Open Sans"/>
                <a:ea typeface="Open Sans"/>
                <a:cs typeface="Open Sans"/>
                <a:sym typeface="Open Sans"/>
              </a:rPr>
              <a:t>Department of Bioengineering</a:t>
            </a:r>
            <a:endParaRPr sz="3000" dirty="0">
              <a:solidFill>
                <a:srgbClr val="F3F3F3"/>
              </a:solidFill>
              <a:latin typeface="Open Sans"/>
              <a:ea typeface="Open Sans"/>
              <a:cs typeface="Open Sans"/>
              <a:sym typeface="Open Sans"/>
            </a:endParaRPr>
          </a:p>
          <a:p>
            <a:pPr marL="0" lvl="0" indent="0" algn="ctr" rtl="0">
              <a:spcBef>
                <a:spcPts val="0"/>
              </a:spcBef>
              <a:spcAft>
                <a:spcPts val="0"/>
              </a:spcAft>
              <a:buNone/>
            </a:pPr>
            <a:r>
              <a:rPr lang="en-US" sz="3000" baseline="30000" dirty="0">
                <a:solidFill>
                  <a:srgbClr val="F3F3F3"/>
                </a:solidFill>
                <a:latin typeface="Open Sans"/>
                <a:ea typeface="Open Sans"/>
                <a:cs typeface="Open Sans"/>
                <a:sym typeface="Open Sans"/>
              </a:rPr>
              <a:t>2</a:t>
            </a:r>
            <a:r>
              <a:rPr lang="en-US" sz="3000" dirty="0">
                <a:solidFill>
                  <a:srgbClr val="F3F3F3"/>
                </a:solidFill>
                <a:latin typeface="Open Sans"/>
                <a:ea typeface="Open Sans"/>
                <a:cs typeface="Open Sans"/>
                <a:sym typeface="Open Sans"/>
              </a:rPr>
              <a:t>Department of Psychiatry and Behavioral Sciences</a:t>
            </a:r>
            <a:endParaRPr sz="3000" dirty="0">
              <a:solidFill>
                <a:srgbClr val="F3F3F3"/>
              </a:solidFill>
              <a:latin typeface="Open Sans"/>
              <a:ea typeface="Open Sans"/>
              <a:cs typeface="Open Sans"/>
              <a:sym typeface="Open Sans"/>
            </a:endParaRPr>
          </a:p>
        </p:txBody>
      </p:sp>
      <p:sp>
        <p:nvSpPr>
          <p:cNvPr id="124" name="Shape 124"/>
          <p:cNvSpPr/>
          <p:nvPr/>
        </p:nvSpPr>
        <p:spPr>
          <a:xfrm>
            <a:off x="150" y="2590750"/>
            <a:ext cx="12353700" cy="18800100"/>
          </a:xfrm>
          <a:prstGeom prst="rect">
            <a:avLst/>
          </a:prstGeom>
          <a:solidFill>
            <a:srgbClr val="FFF8E6">
              <a:alpha val="5962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b="1"/>
          </a:p>
        </p:txBody>
      </p:sp>
      <p:sp>
        <p:nvSpPr>
          <p:cNvPr id="125" name="Shape 125"/>
          <p:cNvSpPr/>
          <p:nvPr/>
        </p:nvSpPr>
        <p:spPr>
          <a:xfrm>
            <a:off x="0" y="21441975"/>
            <a:ext cx="32918400" cy="503700"/>
          </a:xfrm>
          <a:prstGeom prst="rect">
            <a:avLst/>
          </a:prstGeom>
          <a:solidFill>
            <a:srgbClr val="99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rtl="0">
              <a:spcBef>
                <a:spcPts val="0"/>
              </a:spcBef>
              <a:spcAft>
                <a:spcPts val="0"/>
              </a:spcAft>
              <a:buNone/>
            </a:pPr>
            <a:endParaRPr>
              <a:solidFill>
                <a:srgbClr val="980000"/>
              </a:solidFill>
            </a:endParaRPr>
          </a:p>
        </p:txBody>
      </p:sp>
      <p:sp>
        <p:nvSpPr>
          <p:cNvPr id="126" name="Shape 126"/>
          <p:cNvSpPr/>
          <p:nvPr/>
        </p:nvSpPr>
        <p:spPr>
          <a:xfrm>
            <a:off x="12353850" y="2590775"/>
            <a:ext cx="20564400" cy="18800100"/>
          </a:xfrm>
          <a:prstGeom prst="rect">
            <a:avLst/>
          </a:prstGeom>
          <a:solidFill>
            <a:srgbClr val="FFF8E6">
              <a:alpha val="5962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b="1"/>
          </a:p>
        </p:txBody>
      </p:sp>
      <p:grpSp>
        <p:nvGrpSpPr>
          <p:cNvPr id="127" name="Shape 127"/>
          <p:cNvGrpSpPr/>
          <p:nvPr/>
        </p:nvGrpSpPr>
        <p:grpSpPr>
          <a:xfrm>
            <a:off x="235750" y="2814325"/>
            <a:ext cx="11785584" cy="7602356"/>
            <a:chOff x="433790" y="3119125"/>
            <a:chExt cx="11586300" cy="7602356"/>
          </a:xfrm>
        </p:grpSpPr>
        <p:sp>
          <p:nvSpPr>
            <p:cNvPr id="128" name="Shape 128"/>
            <p:cNvSpPr txBox="1"/>
            <p:nvPr/>
          </p:nvSpPr>
          <p:spPr>
            <a:xfrm>
              <a:off x="433790" y="3119125"/>
              <a:ext cx="11586300" cy="1121400"/>
            </a:xfrm>
            <a:prstGeom prst="rect">
              <a:avLst/>
            </a:prstGeom>
            <a:solidFill>
              <a:srgbClr val="990000"/>
            </a:solidFill>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sz="5000" b="1">
                  <a:solidFill>
                    <a:srgbClr val="FFFFFF"/>
                  </a:solidFill>
                  <a:latin typeface="Open Sans"/>
                  <a:ea typeface="Open Sans"/>
                  <a:cs typeface="Open Sans"/>
                  <a:sym typeface="Open Sans"/>
                </a:rPr>
                <a:t>Introduction</a:t>
              </a:r>
              <a:endParaRPr sz="5000" b="1">
                <a:solidFill>
                  <a:srgbClr val="FFFFFF"/>
                </a:solidFill>
                <a:latin typeface="Open Sans"/>
                <a:ea typeface="Open Sans"/>
                <a:cs typeface="Open Sans"/>
                <a:sym typeface="Open Sans"/>
              </a:endParaRPr>
            </a:p>
          </p:txBody>
        </p:sp>
        <p:sp>
          <p:nvSpPr>
            <p:cNvPr id="129" name="Shape 129"/>
            <p:cNvSpPr txBox="1"/>
            <p:nvPr/>
          </p:nvSpPr>
          <p:spPr>
            <a:xfrm>
              <a:off x="433790" y="4088124"/>
              <a:ext cx="11586300" cy="6633357"/>
            </a:xfrm>
            <a:prstGeom prst="rect">
              <a:avLst/>
            </a:prstGeom>
            <a:solidFill>
              <a:schemeClr val="lt1"/>
            </a:solidFill>
            <a:ln w="38100"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469900" lvl="0" indent="-508000" rtl="0">
                <a:spcBef>
                  <a:spcPts val="0"/>
                </a:spcBef>
                <a:spcAft>
                  <a:spcPts val="0"/>
                </a:spcAft>
                <a:buNone/>
              </a:pPr>
              <a:r>
                <a:rPr lang="en-US" sz="2650" b="1" dirty="0">
                  <a:solidFill>
                    <a:schemeClr val="dk1"/>
                  </a:solidFill>
                  <a:latin typeface="Open Sans"/>
                  <a:ea typeface="Open Sans"/>
                  <a:cs typeface="Open Sans"/>
                  <a:sym typeface="Open Sans"/>
                </a:rPr>
                <a:t>Background</a:t>
              </a:r>
              <a:endParaRPr sz="2650" b="1" dirty="0">
                <a:solidFill>
                  <a:schemeClr val="dk1"/>
                </a:solidFill>
                <a:latin typeface="Open Sans"/>
                <a:ea typeface="Open Sans"/>
                <a:cs typeface="Open Sans"/>
                <a:sym typeface="Open Sans"/>
              </a:endParaRPr>
            </a:p>
            <a:p>
              <a:pPr marL="469900" lvl="0" indent="-508000" rtl="0">
                <a:spcBef>
                  <a:spcPts val="0"/>
                </a:spcBef>
                <a:spcAft>
                  <a:spcPts val="0"/>
                </a:spcAft>
                <a:buClr>
                  <a:schemeClr val="dk1"/>
                </a:buClr>
                <a:buSzPts val="2800"/>
                <a:buFont typeface="Open Sans"/>
                <a:buChar char="•"/>
              </a:pPr>
              <a:r>
                <a:rPr lang="en-US" sz="2650" dirty="0">
                  <a:solidFill>
                    <a:schemeClr val="dk1"/>
                  </a:solidFill>
                  <a:latin typeface="Open Sans"/>
                  <a:ea typeface="Open Sans"/>
                  <a:cs typeface="Open Sans"/>
                  <a:sym typeface="Open Sans"/>
                </a:rPr>
                <a:t>The brain exhibits </a:t>
              </a:r>
              <a:r>
                <a:rPr lang="en-US" sz="2650" dirty="0">
                  <a:solidFill>
                    <a:srgbClr val="C00000"/>
                  </a:solidFill>
                  <a:latin typeface="Open Sans"/>
                  <a:ea typeface="Open Sans"/>
                  <a:cs typeface="Open Sans"/>
                  <a:sym typeface="Open Sans"/>
                </a:rPr>
                <a:t>intrinsic activity</a:t>
              </a:r>
              <a:r>
                <a:rPr lang="en-US" sz="2650" dirty="0">
                  <a:solidFill>
                    <a:schemeClr val="dk1"/>
                  </a:solidFill>
                  <a:latin typeface="Open Sans"/>
                  <a:ea typeface="Open Sans"/>
                  <a:cs typeface="Open Sans"/>
                  <a:sym typeface="Open Sans"/>
                </a:rPr>
                <a:t> with nuanced structure and </a:t>
              </a:r>
              <a:r>
                <a:rPr lang="en-US" sz="2650" dirty="0">
                  <a:solidFill>
                    <a:srgbClr val="C00000"/>
                  </a:solidFill>
                  <a:latin typeface="Open Sans"/>
                  <a:ea typeface="Open Sans"/>
                  <a:cs typeface="Open Sans"/>
                  <a:sym typeface="Open Sans"/>
                </a:rPr>
                <a:t>rich dynamics</a:t>
              </a:r>
              <a:r>
                <a:rPr lang="en-US" sz="2650" dirty="0">
                  <a:solidFill>
                    <a:schemeClr val="dk1"/>
                  </a:solidFill>
                  <a:latin typeface="Open Sans"/>
                  <a:ea typeface="Open Sans"/>
                  <a:cs typeface="Open Sans"/>
                  <a:sym typeface="Open Sans"/>
                </a:rPr>
                <a:t> even at rest when it is performing no explicit task [1]</a:t>
              </a:r>
            </a:p>
            <a:p>
              <a:pPr marL="469900" lvl="0" indent="-508000" rtl="0">
                <a:spcBef>
                  <a:spcPts val="0"/>
                </a:spcBef>
                <a:spcAft>
                  <a:spcPts val="0"/>
                </a:spcAft>
                <a:buClr>
                  <a:schemeClr val="dk1"/>
                </a:buClr>
                <a:buSzPts val="2800"/>
                <a:buFont typeface="Open Sans"/>
                <a:buChar char="•"/>
              </a:pPr>
              <a:r>
                <a:rPr lang="en-US" sz="2650" dirty="0">
                  <a:solidFill>
                    <a:schemeClr val="tx1"/>
                  </a:solidFill>
                  <a:latin typeface="Open Sans"/>
                  <a:ea typeface="Open Sans"/>
                  <a:cs typeface="Open Sans"/>
                  <a:sym typeface="Open Sans"/>
                </a:rPr>
                <a:t>Consistent patterns of correlations between regions, known as </a:t>
              </a:r>
              <a:r>
                <a:rPr lang="en-US" sz="2650" dirty="0">
                  <a:solidFill>
                    <a:srgbClr val="C00000"/>
                  </a:solidFill>
                  <a:latin typeface="Open Sans"/>
                  <a:ea typeface="Open Sans"/>
                  <a:cs typeface="Open Sans"/>
                  <a:sym typeface="Open Sans"/>
                </a:rPr>
                <a:t>resting state networks (RSNs) </a:t>
              </a:r>
              <a:r>
                <a:rPr lang="en-US" sz="2650" dirty="0">
                  <a:solidFill>
                    <a:schemeClr val="tx1"/>
                  </a:solidFill>
                  <a:latin typeface="Open Sans"/>
                  <a:ea typeface="Open Sans"/>
                  <a:cs typeface="Open Sans"/>
                  <a:sym typeface="Open Sans"/>
                </a:rPr>
                <a:t>show diverse interactions at rest</a:t>
              </a:r>
            </a:p>
            <a:p>
              <a:pPr marL="469900" lvl="0" indent="-508000" rtl="0">
                <a:spcBef>
                  <a:spcPts val="0"/>
                </a:spcBef>
                <a:spcAft>
                  <a:spcPts val="0"/>
                </a:spcAft>
                <a:buClr>
                  <a:schemeClr val="dk1"/>
                </a:buClr>
                <a:buSzPts val="2800"/>
                <a:buFont typeface="Open Sans"/>
                <a:buChar char="•"/>
              </a:pPr>
              <a:r>
                <a:rPr lang="en-US" sz="2650" dirty="0">
                  <a:solidFill>
                    <a:schemeClr val="tx1"/>
                  </a:solidFill>
                  <a:latin typeface="Open Sans"/>
                  <a:ea typeface="Open Sans"/>
                  <a:cs typeface="Open Sans"/>
                  <a:sym typeface="Open Sans"/>
                </a:rPr>
                <a:t>Psychiatric disorders have been linked to the </a:t>
              </a:r>
              <a:r>
                <a:rPr lang="en-US" sz="2650" dirty="0">
                  <a:solidFill>
                    <a:srgbClr val="C00000"/>
                  </a:solidFill>
                  <a:latin typeface="Open Sans"/>
                  <a:ea typeface="Open Sans"/>
                  <a:cs typeface="Open Sans"/>
                  <a:sym typeface="Open Sans"/>
                </a:rPr>
                <a:t>dysregulation of these networks</a:t>
              </a:r>
              <a:r>
                <a:rPr lang="en-US" sz="2650" dirty="0">
                  <a:solidFill>
                    <a:schemeClr val="tx1"/>
                  </a:solidFill>
                  <a:latin typeface="Open Sans"/>
                  <a:ea typeface="Open Sans"/>
                  <a:cs typeface="Open Sans"/>
                  <a:sym typeface="Open Sans"/>
                </a:rPr>
                <a:t>; changes in </a:t>
              </a:r>
              <a:r>
                <a:rPr lang="en-US" sz="2650" dirty="0">
                  <a:solidFill>
                    <a:srgbClr val="C00000"/>
                  </a:solidFill>
                  <a:latin typeface="Open Sans"/>
                  <a:ea typeface="Open Sans"/>
                  <a:cs typeface="Open Sans"/>
                  <a:sym typeface="Open Sans"/>
                </a:rPr>
                <a:t>mood or arousal </a:t>
              </a:r>
              <a:r>
                <a:rPr lang="en-US" sz="2650" dirty="0">
                  <a:solidFill>
                    <a:schemeClr val="tx1"/>
                  </a:solidFill>
                  <a:latin typeface="Open Sans"/>
                  <a:ea typeface="Open Sans"/>
                  <a:cs typeface="Open Sans"/>
                  <a:sym typeface="Open Sans"/>
                </a:rPr>
                <a:t>can also affect network dynamics [2][3]</a:t>
              </a:r>
            </a:p>
            <a:p>
              <a:pPr marL="469900" lvl="0" indent="-508000" rtl="0">
                <a:spcBef>
                  <a:spcPts val="0"/>
                </a:spcBef>
                <a:spcAft>
                  <a:spcPts val="0"/>
                </a:spcAft>
                <a:buNone/>
              </a:pPr>
              <a:r>
                <a:rPr lang="en-US" sz="2650" b="1" dirty="0">
                  <a:solidFill>
                    <a:schemeClr val="dk1"/>
                  </a:solidFill>
                  <a:latin typeface="Open Sans"/>
                  <a:ea typeface="Open Sans"/>
                  <a:cs typeface="Open Sans"/>
                  <a:sym typeface="Open Sans"/>
                </a:rPr>
                <a:t>Problem</a:t>
              </a:r>
            </a:p>
            <a:p>
              <a:pPr marL="469900" lvl="0" indent="-508000" rtl="0">
                <a:spcBef>
                  <a:spcPts val="0"/>
                </a:spcBef>
                <a:spcAft>
                  <a:spcPts val="0"/>
                </a:spcAft>
                <a:buClr>
                  <a:schemeClr val="dk1"/>
                </a:buClr>
                <a:buSzPts val="2800"/>
                <a:buFont typeface="Open Sans"/>
                <a:buChar char="•"/>
              </a:pPr>
              <a:r>
                <a:rPr lang="en-US" sz="2650" dirty="0">
                  <a:solidFill>
                    <a:schemeClr val="dk1"/>
                  </a:solidFill>
                  <a:latin typeface="Open Sans"/>
                  <a:ea typeface="Open Sans"/>
                  <a:cs typeface="Open Sans"/>
                  <a:sym typeface="Open Sans"/>
                </a:rPr>
                <a:t>Current methods of characterizing </a:t>
              </a:r>
              <a:r>
                <a:rPr lang="en-US" sz="2650" dirty="0">
                  <a:solidFill>
                    <a:srgbClr val="C00000"/>
                  </a:solidFill>
                  <a:latin typeface="Open Sans"/>
                  <a:ea typeface="Open Sans"/>
                  <a:cs typeface="Open Sans"/>
                  <a:sym typeface="Open Sans"/>
                </a:rPr>
                <a:t>resting state functional connectivity</a:t>
              </a:r>
              <a:r>
                <a:rPr lang="en-US" sz="2650" dirty="0">
                  <a:solidFill>
                    <a:schemeClr val="dk1"/>
                  </a:solidFill>
                  <a:latin typeface="Open Sans"/>
                  <a:ea typeface="Open Sans"/>
                  <a:cs typeface="Open Sans"/>
                  <a:sym typeface="Open Sans"/>
                </a:rPr>
                <a:t> are </a:t>
              </a:r>
              <a:r>
                <a:rPr lang="en-US" sz="2650" dirty="0">
                  <a:solidFill>
                    <a:srgbClr val="C00000"/>
                  </a:solidFill>
                  <a:latin typeface="Open Sans"/>
                  <a:ea typeface="Open Sans"/>
                  <a:cs typeface="Open Sans"/>
                  <a:sym typeface="Open Sans"/>
                </a:rPr>
                <a:t>linear</a:t>
              </a:r>
              <a:r>
                <a:rPr lang="en-US" sz="2650" dirty="0">
                  <a:solidFill>
                    <a:schemeClr val="dk1"/>
                  </a:solidFill>
                  <a:latin typeface="Open Sans"/>
                  <a:ea typeface="Open Sans"/>
                  <a:cs typeface="Open Sans"/>
                  <a:sym typeface="Open Sans"/>
                </a:rPr>
                <a:t> and may fail to reveal important </a:t>
              </a:r>
              <a:r>
                <a:rPr lang="en-US" sz="2650" dirty="0">
                  <a:solidFill>
                    <a:srgbClr val="C00000"/>
                  </a:solidFill>
                  <a:latin typeface="Open Sans"/>
                  <a:ea typeface="Open Sans"/>
                  <a:cs typeface="Open Sans"/>
                  <a:sym typeface="Open Sans"/>
                </a:rPr>
                <a:t>non-linear structure </a:t>
              </a:r>
              <a:r>
                <a:rPr lang="en-US" sz="2650" dirty="0">
                  <a:solidFill>
                    <a:schemeClr val="dk1"/>
                  </a:solidFill>
                  <a:latin typeface="Open Sans"/>
                  <a:ea typeface="Open Sans"/>
                  <a:cs typeface="Open Sans"/>
                  <a:sym typeface="Open Sans"/>
                </a:rPr>
                <a:t>and relationships between brain regions and networks</a:t>
              </a:r>
            </a:p>
            <a:p>
              <a:pPr marL="469900" lvl="0" indent="-508000" rtl="0">
                <a:spcBef>
                  <a:spcPts val="0"/>
                </a:spcBef>
                <a:spcAft>
                  <a:spcPts val="0"/>
                </a:spcAft>
                <a:buClr>
                  <a:schemeClr val="dk1"/>
                </a:buClr>
                <a:buSzPts val="2800"/>
                <a:buFont typeface="Open Sans"/>
                <a:buChar char="•"/>
              </a:pPr>
              <a:r>
                <a:rPr lang="en-US" sz="2650" dirty="0">
                  <a:solidFill>
                    <a:schemeClr val="dk1"/>
                  </a:solidFill>
                  <a:latin typeface="Open Sans"/>
                  <a:ea typeface="Open Sans"/>
                  <a:cs typeface="Open Sans"/>
                  <a:sym typeface="Open Sans"/>
                </a:rPr>
                <a:t>How does </a:t>
              </a:r>
              <a:r>
                <a:rPr lang="en-US" sz="2650" dirty="0">
                  <a:solidFill>
                    <a:srgbClr val="C00000"/>
                  </a:solidFill>
                  <a:latin typeface="Open Sans"/>
                  <a:ea typeface="Open Sans"/>
                  <a:cs typeface="Open Sans"/>
                  <a:sym typeface="Open Sans"/>
                </a:rPr>
                <a:t>physiological state</a:t>
              </a:r>
              <a:r>
                <a:rPr lang="en-US" sz="2650" dirty="0">
                  <a:solidFill>
                    <a:schemeClr val="dk1"/>
                  </a:solidFill>
                  <a:latin typeface="Open Sans"/>
                  <a:ea typeface="Open Sans"/>
                  <a:cs typeface="Open Sans"/>
                  <a:sym typeface="Open Sans"/>
                </a:rPr>
                <a:t>, such as </a:t>
              </a:r>
              <a:r>
                <a:rPr lang="en-US" sz="2650" dirty="0">
                  <a:solidFill>
                    <a:srgbClr val="C00000"/>
                  </a:solidFill>
                  <a:latin typeface="Open Sans"/>
                  <a:ea typeface="Open Sans"/>
                  <a:cs typeface="Open Sans"/>
                  <a:sym typeface="Open Sans"/>
                </a:rPr>
                <a:t>fasting</a:t>
              </a:r>
              <a:r>
                <a:rPr lang="en-US" sz="2650" dirty="0">
                  <a:solidFill>
                    <a:schemeClr val="dk1"/>
                  </a:solidFill>
                  <a:latin typeface="Open Sans"/>
                  <a:ea typeface="Open Sans"/>
                  <a:cs typeface="Open Sans"/>
                  <a:sym typeface="Open Sans"/>
                </a:rPr>
                <a:t>, change brain dynamics?</a:t>
              </a:r>
              <a:endParaRPr sz="2650" dirty="0">
                <a:solidFill>
                  <a:schemeClr val="dk1"/>
                </a:solidFill>
                <a:latin typeface="Open Sans"/>
                <a:ea typeface="Open Sans"/>
                <a:cs typeface="Open Sans"/>
                <a:sym typeface="Open Sans"/>
              </a:endParaRPr>
            </a:p>
            <a:p>
              <a:pPr marL="469900" lvl="0" indent="-508000" rtl="0">
                <a:spcBef>
                  <a:spcPts val="0"/>
                </a:spcBef>
                <a:spcAft>
                  <a:spcPts val="0"/>
                </a:spcAft>
                <a:buNone/>
              </a:pPr>
              <a:r>
                <a:rPr lang="en-US" sz="2650" b="1" dirty="0">
                  <a:solidFill>
                    <a:schemeClr val="dk1"/>
                  </a:solidFill>
                  <a:latin typeface="Open Sans"/>
                  <a:ea typeface="Open Sans"/>
                  <a:cs typeface="Open Sans"/>
                  <a:sym typeface="Open Sans"/>
                </a:rPr>
                <a:t>Solution</a:t>
              </a:r>
              <a:endParaRPr sz="2650" b="1" dirty="0">
                <a:solidFill>
                  <a:schemeClr val="dk1"/>
                </a:solidFill>
                <a:latin typeface="Open Sans"/>
                <a:ea typeface="Open Sans"/>
                <a:cs typeface="Open Sans"/>
                <a:sym typeface="Open Sans"/>
              </a:endParaRPr>
            </a:p>
            <a:p>
              <a:pPr marL="469900" lvl="0" indent="-508000" rtl="0">
                <a:spcBef>
                  <a:spcPts val="0"/>
                </a:spcBef>
                <a:spcAft>
                  <a:spcPts val="0"/>
                </a:spcAft>
                <a:buClr>
                  <a:schemeClr val="dk1"/>
                </a:buClr>
                <a:buSzPts val="2800"/>
                <a:buFont typeface="Open Sans"/>
                <a:buChar char="•"/>
              </a:pPr>
              <a:r>
                <a:rPr lang="en-US" sz="2650" dirty="0">
                  <a:latin typeface="Open Sans"/>
                  <a:ea typeface="Open Sans"/>
                  <a:cs typeface="Open Sans"/>
                  <a:sym typeface="Open Sans"/>
                </a:rPr>
                <a:t>Non-linear methods from </a:t>
              </a:r>
              <a:r>
                <a:rPr lang="en-US" sz="2650" dirty="0">
                  <a:solidFill>
                    <a:srgbClr val="C00000"/>
                  </a:solidFill>
                  <a:latin typeface="Open Sans"/>
                  <a:ea typeface="Open Sans"/>
                  <a:cs typeface="Open Sans"/>
                  <a:sym typeface="Open Sans"/>
                </a:rPr>
                <a:t>topological data analysis (TDA)</a:t>
              </a:r>
              <a:r>
                <a:rPr lang="en-US" sz="2650" dirty="0">
                  <a:latin typeface="Open Sans"/>
                  <a:ea typeface="Open Sans"/>
                  <a:cs typeface="Open Sans"/>
                  <a:sym typeface="Open Sans"/>
                </a:rPr>
                <a:t> may provide unique insight into the brain’s functional architecture</a:t>
              </a:r>
              <a:endParaRPr sz="2650" dirty="0">
                <a:solidFill>
                  <a:srgbClr val="990000"/>
                </a:solidFill>
                <a:latin typeface="Open Sans"/>
                <a:ea typeface="Open Sans"/>
                <a:cs typeface="Open Sans"/>
                <a:sym typeface="Open Sans"/>
              </a:endParaRPr>
            </a:p>
          </p:txBody>
        </p:sp>
      </p:grpSp>
      <p:pic>
        <p:nvPicPr>
          <p:cNvPr id="130" name="Shape 130"/>
          <p:cNvPicPr preferRelativeResize="0"/>
          <p:nvPr/>
        </p:nvPicPr>
        <p:blipFill>
          <a:blip r:embed="rId3">
            <a:alphaModFix/>
          </a:blip>
          <a:stretch>
            <a:fillRect/>
          </a:stretch>
        </p:blipFill>
        <p:spPr>
          <a:xfrm>
            <a:off x="433800" y="223789"/>
            <a:ext cx="1333100" cy="2035761"/>
          </a:xfrm>
          <a:prstGeom prst="rect">
            <a:avLst/>
          </a:prstGeom>
          <a:noFill/>
          <a:ln>
            <a:noFill/>
          </a:ln>
        </p:spPr>
      </p:pic>
      <p:grpSp>
        <p:nvGrpSpPr>
          <p:cNvPr id="131" name="Shape 131"/>
          <p:cNvGrpSpPr/>
          <p:nvPr/>
        </p:nvGrpSpPr>
        <p:grpSpPr>
          <a:xfrm>
            <a:off x="236068" y="10626400"/>
            <a:ext cx="11786420" cy="10485000"/>
            <a:chOff x="433797" y="3119125"/>
            <a:chExt cx="11524807" cy="10485000"/>
          </a:xfrm>
        </p:grpSpPr>
        <p:sp>
          <p:nvSpPr>
            <p:cNvPr id="132" name="Shape 132"/>
            <p:cNvSpPr txBox="1"/>
            <p:nvPr/>
          </p:nvSpPr>
          <p:spPr>
            <a:xfrm>
              <a:off x="433797" y="3119125"/>
              <a:ext cx="11524800" cy="1121400"/>
            </a:xfrm>
            <a:prstGeom prst="rect">
              <a:avLst/>
            </a:prstGeom>
            <a:solidFill>
              <a:srgbClr val="990000"/>
            </a:solidFill>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sz="5000" b="1">
                  <a:solidFill>
                    <a:srgbClr val="FFFFFF"/>
                  </a:solidFill>
                  <a:latin typeface="Open Sans"/>
                  <a:ea typeface="Open Sans"/>
                  <a:cs typeface="Open Sans"/>
                  <a:sym typeface="Open Sans"/>
                </a:rPr>
                <a:t>Methods</a:t>
              </a:r>
              <a:endParaRPr sz="5000" b="1">
                <a:solidFill>
                  <a:srgbClr val="FFFFFF"/>
                </a:solidFill>
                <a:latin typeface="Open Sans"/>
                <a:ea typeface="Open Sans"/>
                <a:cs typeface="Open Sans"/>
                <a:sym typeface="Open Sans"/>
              </a:endParaRPr>
            </a:p>
          </p:txBody>
        </p:sp>
        <p:sp>
          <p:nvSpPr>
            <p:cNvPr id="133" name="Shape 133"/>
            <p:cNvSpPr txBox="1"/>
            <p:nvPr/>
          </p:nvSpPr>
          <p:spPr>
            <a:xfrm>
              <a:off x="433804" y="4088125"/>
              <a:ext cx="11524800" cy="9516000"/>
            </a:xfrm>
            <a:prstGeom prst="rect">
              <a:avLst/>
            </a:prstGeom>
            <a:solidFill>
              <a:schemeClr val="lt1"/>
            </a:solidFill>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22225" lvl="0" rtl="0">
                <a:spcBef>
                  <a:spcPts val="0"/>
                </a:spcBef>
                <a:spcAft>
                  <a:spcPts val="0"/>
                </a:spcAft>
                <a:buNone/>
              </a:pPr>
              <a:r>
                <a:rPr lang="en-US" sz="2800" b="1" dirty="0">
                  <a:solidFill>
                    <a:schemeClr val="dk1"/>
                  </a:solidFill>
                  <a:latin typeface="Open Sans"/>
                  <a:ea typeface="Open Sans"/>
                  <a:cs typeface="Open Sans"/>
                  <a:sym typeface="Open Sans"/>
                </a:rPr>
                <a:t>Dataset</a:t>
              </a:r>
            </a:p>
            <a:p>
              <a:pPr marL="469900" lvl="0" indent="-447675" rtl="0">
                <a:spcBef>
                  <a:spcPts val="0"/>
                </a:spcBef>
                <a:spcAft>
                  <a:spcPts val="0"/>
                </a:spcAft>
                <a:buFont typeface="Arial" panose="020B0604020202020204" pitchFamily="34" charset="0"/>
                <a:buChar char="•"/>
              </a:pPr>
              <a:r>
                <a:rPr lang="en-US" sz="2800" dirty="0" err="1">
                  <a:solidFill>
                    <a:schemeClr val="dk1"/>
                  </a:solidFill>
                  <a:latin typeface="Open Sans"/>
                  <a:ea typeface="Open Sans"/>
                  <a:cs typeface="Open Sans"/>
                  <a:sym typeface="Open Sans"/>
                </a:rPr>
                <a:t>MyConnectome</a:t>
              </a:r>
              <a:r>
                <a:rPr lang="en-US" sz="2800" dirty="0">
                  <a:solidFill>
                    <a:schemeClr val="dk1"/>
                  </a:solidFill>
                  <a:latin typeface="Open Sans"/>
                  <a:ea typeface="Open Sans"/>
                  <a:cs typeface="Open Sans"/>
                  <a:sym typeface="Open Sans"/>
                </a:rPr>
                <a:t>: complete metabolic profile + </a:t>
              </a:r>
              <a:r>
                <a:rPr lang="en-US" sz="2800" dirty="0">
                  <a:solidFill>
                    <a:srgbClr val="C00000"/>
                  </a:solidFill>
                  <a:latin typeface="Open Sans"/>
                  <a:ea typeface="Open Sans"/>
                  <a:cs typeface="Open Sans"/>
                  <a:sym typeface="Open Sans"/>
                </a:rPr>
                <a:t>84 fMRI scans of a single subject </a:t>
              </a:r>
              <a:r>
                <a:rPr lang="en-US" sz="2800" dirty="0">
                  <a:solidFill>
                    <a:schemeClr val="dk1"/>
                  </a:solidFill>
                  <a:latin typeface="Open Sans"/>
                  <a:ea typeface="Open Sans"/>
                  <a:cs typeface="Open Sans"/>
                  <a:sym typeface="Open Sans"/>
                </a:rPr>
                <a:t>over a year – 31 in fed state, 40 in fasted state</a:t>
              </a:r>
              <a:endParaRPr lang="en-US" sz="2800" b="1" dirty="0">
                <a:solidFill>
                  <a:schemeClr val="dk1"/>
                </a:solidFill>
                <a:latin typeface="Open Sans"/>
                <a:ea typeface="Open Sans"/>
                <a:cs typeface="Open Sans"/>
                <a:sym typeface="Open Sans"/>
              </a:endParaRPr>
            </a:p>
            <a:p>
              <a:pPr marL="22225" lvl="0" rtl="0">
                <a:spcBef>
                  <a:spcPts val="0"/>
                </a:spcBef>
                <a:spcAft>
                  <a:spcPts val="0"/>
                </a:spcAft>
              </a:pPr>
              <a:r>
                <a:rPr lang="en-US" sz="2800" b="1" dirty="0">
                  <a:solidFill>
                    <a:schemeClr val="dk1"/>
                  </a:solidFill>
                  <a:latin typeface="Open Sans"/>
                  <a:ea typeface="Open Sans"/>
                  <a:cs typeface="Open Sans"/>
                  <a:sym typeface="Open Sans"/>
                </a:rPr>
                <a:t>Mapper</a:t>
              </a:r>
            </a:p>
            <a:p>
              <a:pPr marL="22225" lvl="0" rtl="0">
                <a:spcBef>
                  <a:spcPts val="0"/>
                </a:spcBef>
                <a:spcAft>
                  <a:spcPts val="0"/>
                </a:spcAft>
              </a:pPr>
              <a:r>
                <a:rPr lang="en-US" sz="2800" dirty="0">
                  <a:solidFill>
                    <a:schemeClr val="dk1"/>
                  </a:solidFill>
                  <a:latin typeface="Open Sans"/>
                  <a:ea typeface="Open Sans"/>
                  <a:cs typeface="Open Sans"/>
                  <a:sym typeface="Open Sans"/>
                </a:rPr>
                <a:t>Tool from </a:t>
              </a:r>
              <a:r>
                <a:rPr lang="en-US" sz="2800" dirty="0">
                  <a:solidFill>
                    <a:srgbClr val="C00000"/>
                  </a:solidFill>
                  <a:latin typeface="Open Sans"/>
                  <a:ea typeface="Open Sans"/>
                  <a:cs typeface="Open Sans"/>
                  <a:sym typeface="Open Sans"/>
                </a:rPr>
                <a:t>TDA/manifold learning</a:t>
              </a:r>
              <a:r>
                <a:rPr lang="en-US" sz="2800" dirty="0">
                  <a:solidFill>
                    <a:schemeClr val="dk1"/>
                  </a:solidFill>
                  <a:latin typeface="Open Sans"/>
                  <a:ea typeface="Open Sans"/>
                  <a:cs typeface="Open Sans"/>
                  <a:sym typeface="Open Sans"/>
                </a:rPr>
                <a:t> that can </a:t>
              </a:r>
              <a:r>
                <a:rPr lang="en-US" sz="2800" dirty="0">
                  <a:solidFill>
                    <a:srgbClr val="C00000"/>
                  </a:solidFill>
                  <a:latin typeface="Open Sans"/>
                  <a:ea typeface="Open Sans"/>
                  <a:cs typeface="Open Sans"/>
                  <a:sym typeface="Open Sans"/>
                </a:rPr>
                <a:t>capture the structure of the data</a:t>
              </a:r>
            </a:p>
            <a:p>
              <a:pPr marL="536575" lvl="0" indent="-514350" rtl="0">
                <a:spcBef>
                  <a:spcPts val="0"/>
                </a:spcBef>
                <a:spcAft>
                  <a:spcPts val="0"/>
                </a:spcAft>
                <a:buFont typeface="+mj-lt"/>
                <a:buAutoNum type="arabicPeriod"/>
              </a:pPr>
              <a:r>
                <a:rPr lang="en-US" sz="2800" dirty="0">
                  <a:solidFill>
                    <a:schemeClr val="dk1"/>
                  </a:solidFill>
                  <a:latin typeface="Open Sans"/>
                  <a:ea typeface="Open Sans"/>
                  <a:cs typeface="Open Sans"/>
                  <a:sym typeface="Open Sans"/>
                </a:rPr>
                <a:t>Project data into lower-dimensional embedding using </a:t>
              </a:r>
              <a:r>
                <a:rPr lang="en-US" sz="2800" dirty="0" err="1">
                  <a:solidFill>
                    <a:srgbClr val="C00000"/>
                  </a:solidFill>
                  <a:latin typeface="Open Sans"/>
                  <a:ea typeface="Open Sans"/>
                  <a:cs typeface="Open Sans"/>
                  <a:sym typeface="Open Sans"/>
                </a:rPr>
                <a:t>tSNE</a:t>
              </a:r>
              <a:endParaRPr lang="en-US" sz="2800" dirty="0">
                <a:solidFill>
                  <a:srgbClr val="C00000"/>
                </a:solidFill>
                <a:latin typeface="Open Sans"/>
                <a:ea typeface="Open Sans"/>
                <a:cs typeface="Open Sans"/>
                <a:sym typeface="Open Sans"/>
              </a:endParaRPr>
            </a:p>
            <a:p>
              <a:pPr marL="536575" lvl="0" indent="-514350" rtl="0">
                <a:spcBef>
                  <a:spcPts val="0"/>
                </a:spcBef>
                <a:spcAft>
                  <a:spcPts val="0"/>
                </a:spcAft>
                <a:buFont typeface="+mj-lt"/>
                <a:buAutoNum type="arabicPeriod"/>
              </a:pPr>
              <a:r>
                <a:rPr lang="en-US" sz="2800" dirty="0">
                  <a:solidFill>
                    <a:schemeClr val="dk1"/>
                  </a:solidFill>
                  <a:latin typeface="Open Sans"/>
                  <a:ea typeface="Open Sans"/>
                  <a:cs typeface="Open Sans"/>
                  <a:sym typeface="Open Sans"/>
                </a:rPr>
                <a:t>Bin points according to resolution parameter</a:t>
              </a:r>
            </a:p>
            <a:p>
              <a:pPr marL="536575" lvl="0" indent="-514350" rtl="0">
                <a:spcBef>
                  <a:spcPts val="0"/>
                </a:spcBef>
                <a:spcAft>
                  <a:spcPts val="0"/>
                </a:spcAft>
                <a:buFont typeface="+mj-lt"/>
                <a:buAutoNum type="arabicPeriod"/>
              </a:pPr>
              <a:r>
                <a:rPr lang="en-US" sz="2800" dirty="0">
                  <a:solidFill>
                    <a:schemeClr val="dk1"/>
                  </a:solidFill>
                  <a:latin typeface="Open Sans"/>
                  <a:ea typeface="Open Sans"/>
                  <a:cs typeface="Open Sans"/>
                  <a:sym typeface="Open Sans"/>
                </a:rPr>
                <a:t>Bins on lower-dim points guide partial clustering on original high-dim points – we use </a:t>
              </a:r>
              <a:r>
                <a:rPr lang="en-US" sz="2800" dirty="0">
                  <a:solidFill>
                    <a:srgbClr val="C00000"/>
                  </a:solidFill>
                  <a:latin typeface="Open Sans"/>
                  <a:ea typeface="Open Sans"/>
                  <a:cs typeface="Open Sans"/>
                  <a:sym typeface="Open Sans"/>
                </a:rPr>
                <a:t>hierarchical clustering, HBDSCAN</a:t>
              </a:r>
            </a:p>
            <a:p>
              <a:pPr marL="536575" lvl="0" indent="-514350" rtl="0">
                <a:spcBef>
                  <a:spcPts val="0"/>
                </a:spcBef>
                <a:spcAft>
                  <a:spcPts val="0"/>
                </a:spcAft>
                <a:buFont typeface="+mj-lt"/>
                <a:buAutoNum type="arabicPeriod"/>
              </a:pPr>
              <a:r>
                <a:rPr lang="en-US" sz="2800" dirty="0">
                  <a:solidFill>
                    <a:schemeClr val="dk1"/>
                  </a:solidFill>
                  <a:latin typeface="Open Sans"/>
                  <a:ea typeface="Open Sans"/>
                  <a:cs typeface="Open Sans"/>
                  <a:sym typeface="Open Sans"/>
                </a:rPr>
                <a:t>Result is a graph that represents the “shape” of original data</a:t>
              </a:r>
            </a:p>
            <a:p>
              <a:pPr marL="22225" lvl="0" rtl="0">
                <a:spcBef>
                  <a:spcPts val="0"/>
                </a:spcBef>
                <a:spcAft>
                  <a:spcPts val="0"/>
                </a:spcAft>
              </a:pPr>
              <a:endParaRPr lang="en-US" sz="2800" dirty="0">
                <a:solidFill>
                  <a:schemeClr val="dk1"/>
                </a:solidFill>
                <a:latin typeface="Open Sans"/>
                <a:ea typeface="Open Sans"/>
                <a:cs typeface="Open Sans"/>
                <a:sym typeface="Open Sans"/>
              </a:endParaRPr>
            </a:p>
            <a:p>
              <a:pPr marL="22225" lvl="0" rtl="0">
                <a:spcBef>
                  <a:spcPts val="0"/>
                </a:spcBef>
                <a:spcAft>
                  <a:spcPts val="0"/>
                </a:spcAft>
              </a:pPr>
              <a:endParaRPr lang="en-US" sz="2800" dirty="0">
                <a:solidFill>
                  <a:schemeClr val="dk1"/>
                </a:solidFill>
                <a:latin typeface="Open Sans"/>
                <a:ea typeface="Open Sans"/>
                <a:cs typeface="Open Sans"/>
                <a:sym typeface="Open Sans"/>
              </a:endParaRPr>
            </a:p>
            <a:p>
              <a:pPr marL="22225" lvl="0" rtl="0">
                <a:spcBef>
                  <a:spcPts val="0"/>
                </a:spcBef>
                <a:spcAft>
                  <a:spcPts val="0"/>
                </a:spcAft>
              </a:pPr>
              <a:endParaRPr lang="en-US" sz="2800" dirty="0">
                <a:solidFill>
                  <a:schemeClr val="dk1"/>
                </a:solidFill>
                <a:latin typeface="Open Sans"/>
                <a:ea typeface="Open Sans"/>
                <a:cs typeface="Open Sans"/>
                <a:sym typeface="Open Sans"/>
              </a:endParaRPr>
            </a:p>
            <a:p>
              <a:pPr marL="22225" lvl="0" rtl="0">
                <a:spcBef>
                  <a:spcPts val="0"/>
                </a:spcBef>
                <a:spcAft>
                  <a:spcPts val="0"/>
                </a:spcAft>
              </a:pPr>
              <a:endParaRPr lang="en-US" sz="2800" dirty="0">
                <a:solidFill>
                  <a:schemeClr val="dk1"/>
                </a:solidFill>
                <a:latin typeface="Open Sans"/>
                <a:ea typeface="Open Sans"/>
                <a:cs typeface="Open Sans"/>
                <a:sym typeface="Open Sans"/>
              </a:endParaRPr>
            </a:p>
            <a:p>
              <a:pPr marL="22225" lvl="0" rtl="0">
                <a:spcBef>
                  <a:spcPts val="0"/>
                </a:spcBef>
                <a:spcAft>
                  <a:spcPts val="0"/>
                </a:spcAft>
              </a:pPr>
              <a:endParaRPr lang="en-US" sz="2800" b="1" dirty="0">
                <a:solidFill>
                  <a:schemeClr val="dk1"/>
                </a:solidFill>
                <a:latin typeface="Open Sans"/>
                <a:ea typeface="Open Sans"/>
                <a:cs typeface="Open Sans"/>
                <a:sym typeface="Open Sans"/>
              </a:endParaRPr>
            </a:p>
            <a:p>
              <a:pPr marL="22225" lvl="0" rtl="0">
                <a:spcBef>
                  <a:spcPts val="0"/>
                </a:spcBef>
                <a:spcAft>
                  <a:spcPts val="0"/>
                </a:spcAft>
              </a:pPr>
              <a:r>
                <a:rPr lang="en-US" sz="2800" b="1" dirty="0">
                  <a:solidFill>
                    <a:schemeClr val="dk1"/>
                  </a:solidFill>
                  <a:latin typeface="Open Sans"/>
                  <a:ea typeface="Open Sans"/>
                  <a:cs typeface="Open Sans"/>
                  <a:sym typeface="Open Sans"/>
                </a:rPr>
                <a:t>Network analysis</a:t>
              </a:r>
            </a:p>
            <a:p>
              <a:pPr marL="479425" lvl="0" indent="-457200" rtl="0">
                <a:spcBef>
                  <a:spcPts val="0"/>
                </a:spcBef>
                <a:spcAft>
                  <a:spcPts val="0"/>
                </a:spcAft>
                <a:buFont typeface="Arial" panose="020B0604020202020204" pitchFamily="34" charset="0"/>
                <a:buChar char="•"/>
              </a:pPr>
              <a:r>
                <a:rPr lang="en-US" sz="2800" dirty="0">
                  <a:solidFill>
                    <a:schemeClr val="dk1"/>
                  </a:solidFill>
                  <a:latin typeface="Open Sans"/>
                  <a:ea typeface="Open Sans"/>
                  <a:cs typeface="Open Sans"/>
                  <a:sym typeface="Open Sans"/>
                </a:rPr>
                <a:t>Betweenness centrality</a:t>
              </a:r>
            </a:p>
            <a:p>
              <a:pPr marL="479425" lvl="0" indent="-457200" rtl="0">
                <a:spcBef>
                  <a:spcPts val="0"/>
                </a:spcBef>
                <a:spcAft>
                  <a:spcPts val="0"/>
                </a:spcAft>
                <a:buFont typeface="Arial" panose="020B0604020202020204" pitchFamily="34" charset="0"/>
                <a:buChar char="•"/>
              </a:pPr>
              <a:r>
                <a:rPr lang="en-US" sz="2800" dirty="0">
                  <a:solidFill>
                    <a:schemeClr val="dk1"/>
                  </a:solidFill>
                  <a:latin typeface="Open Sans"/>
                  <a:ea typeface="Open Sans"/>
                  <a:cs typeface="Open Sans"/>
                  <a:sym typeface="Open Sans"/>
                </a:rPr>
                <a:t>Within-module degree</a:t>
              </a:r>
            </a:p>
            <a:p>
              <a:pPr marL="479425" lvl="0" indent="-457200" rtl="0">
                <a:spcBef>
                  <a:spcPts val="0"/>
                </a:spcBef>
                <a:spcAft>
                  <a:spcPts val="0"/>
                </a:spcAft>
                <a:buFont typeface="Arial" panose="020B0604020202020204" pitchFamily="34" charset="0"/>
                <a:buChar char="•"/>
              </a:pPr>
              <a:r>
                <a:rPr lang="en-US" sz="2800" dirty="0">
                  <a:solidFill>
                    <a:schemeClr val="dk1"/>
                  </a:solidFill>
                  <a:latin typeface="Open Sans"/>
                  <a:ea typeface="Open Sans"/>
                  <a:cs typeface="Open Sans"/>
                  <a:sym typeface="Open Sans"/>
                </a:rPr>
                <a:t>Participation coefficient</a:t>
              </a:r>
            </a:p>
            <a:p>
              <a:pPr marL="479425" lvl="0" indent="-457200" rtl="0">
                <a:spcBef>
                  <a:spcPts val="0"/>
                </a:spcBef>
                <a:spcAft>
                  <a:spcPts val="0"/>
                </a:spcAft>
                <a:buFont typeface="Arial" panose="020B0604020202020204" pitchFamily="34" charset="0"/>
                <a:buChar char="•"/>
              </a:pPr>
              <a:r>
                <a:rPr lang="en-US" sz="2800" dirty="0">
                  <a:solidFill>
                    <a:schemeClr val="dk1"/>
                  </a:solidFill>
                  <a:latin typeface="Open Sans"/>
                  <a:ea typeface="Open Sans"/>
                  <a:cs typeface="Open Sans"/>
                  <a:sym typeface="Open Sans"/>
                </a:rPr>
                <a:t>Modularity/community structure</a:t>
              </a:r>
            </a:p>
            <a:p>
              <a:pPr marL="479425" lvl="0" indent="-457200" rtl="0">
                <a:spcBef>
                  <a:spcPts val="0"/>
                </a:spcBef>
                <a:spcAft>
                  <a:spcPts val="0"/>
                </a:spcAft>
                <a:buFont typeface="Arial" panose="020B0604020202020204" pitchFamily="34" charset="0"/>
                <a:buChar char="•"/>
              </a:pPr>
              <a:r>
                <a:rPr lang="en-US" sz="2800" dirty="0">
                  <a:solidFill>
                    <a:schemeClr val="dk1"/>
                  </a:solidFill>
                  <a:latin typeface="Open Sans"/>
                  <a:ea typeface="Open Sans"/>
                  <a:cs typeface="Open Sans"/>
                  <a:sym typeface="Open Sans"/>
                </a:rPr>
                <a:t>Stochastic Block Model (SBM)</a:t>
              </a:r>
            </a:p>
          </p:txBody>
        </p:sp>
      </p:grpSp>
      <p:grpSp>
        <p:nvGrpSpPr>
          <p:cNvPr id="134" name="Shape 134"/>
          <p:cNvGrpSpPr/>
          <p:nvPr/>
        </p:nvGrpSpPr>
        <p:grpSpPr>
          <a:xfrm>
            <a:off x="12687334" y="2811136"/>
            <a:ext cx="19888353" cy="14418543"/>
            <a:chOff x="433791" y="3119124"/>
            <a:chExt cx="11524803" cy="8509025"/>
          </a:xfrm>
        </p:grpSpPr>
        <p:sp>
          <p:nvSpPr>
            <p:cNvPr id="135" name="Shape 135"/>
            <p:cNvSpPr txBox="1"/>
            <p:nvPr/>
          </p:nvSpPr>
          <p:spPr>
            <a:xfrm>
              <a:off x="433794" y="3119124"/>
              <a:ext cx="11524800" cy="606000"/>
            </a:xfrm>
            <a:prstGeom prst="rect">
              <a:avLst/>
            </a:prstGeom>
            <a:solidFill>
              <a:srgbClr val="990000"/>
            </a:solidFill>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sz="5000" b="1">
                  <a:solidFill>
                    <a:srgbClr val="FFFFFF"/>
                  </a:solidFill>
                  <a:latin typeface="Open Sans"/>
                  <a:ea typeface="Open Sans"/>
                  <a:cs typeface="Open Sans"/>
                  <a:sym typeface="Open Sans"/>
                </a:rPr>
                <a:t>Results and Discussion</a:t>
              </a:r>
              <a:endParaRPr sz="5000" b="1">
                <a:solidFill>
                  <a:srgbClr val="FFFFFF"/>
                </a:solidFill>
                <a:latin typeface="Open Sans"/>
                <a:ea typeface="Open Sans"/>
                <a:cs typeface="Open Sans"/>
                <a:sym typeface="Open Sans"/>
              </a:endParaRPr>
            </a:p>
          </p:txBody>
        </p:sp>
        <p:sp>
          <p:nvSpPr>
            <p:cNvPr id="136" name="Shape 136"/>
            <p:cNvSpPr txBox="1"/>
            <p:nvPr/>
          </p:nvSpPr>
          <p:spPr>
            <a:xfrm>
              <a:off x="433791" y="3725249"/>
              <a:ext cx="11524800" cy="7902900"/>
            </a:xfrm>
            <a:prstGeom prst="rect">
              <a:avLst/>
            </a:prstGeom>
            <a:solidFill>
              <a:schemeClr val="lt1"/>
            </a:solidFill>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rtl="0">
                <a:spcBef>
                  <a:spcPts val="0"/>
                </a:spcBef>
                <a:spcAft>
                  <a:spcPts val="0"/>
                </a:spcAft>
                <a:buNone/>
              </a:pPr>
              <a:endParaRPr sz="3000">
                <a:latin typeface="Open Sans"/>
                <a:ea typeface="Open Sans"/>
                <a:cs typeface="Open Sans"/>
                <a:sym typeface="Open Sans"/>
              </a:endParaRPr>
            </a:p>
          </p:txBody>
        </p:sp>
      </p:grpSp>
      <p:grpSp>
        <p:nvGrpSpPr>
          <p:cNvPr id="172" name="Shape 172"/>
          <p:cNvGrpSpPr/>
          <p:nvPr/>
        </p:nvGrpSpPr>
        <p:grpSpPr>
          <a:xfrm>
            <a:off x="12673463" y="17454250"/>
            <a:ext cx="9572830" cy="3657000"/>
            <a:chOff x="433810" y="3691375"/>
            <a:chExt cx="12647417" cy="3657000"/>
          </a:xfrm>
        </p:grpSpPr>
        <p:sp>
          <p:nvSpPr>
            <p:cNvPr id="173" name="Shape 173"/>
            <p:cNvSpPr txBox="1"/>
            <p:nvPr/>
          </p:nvSpPr>
          <p:spPr>
            <a:xfrm>
              <a:off x="433810" y="3691375"/>
              <a:ext cx="12647400" cy="961800"/>
            </a:xfrm>
            <a:prstGeom prst="rect">
              <a:avLst/>
            </a:prstGeom>
            <a:solidFill>
              <a:srgbClr val="990000"/>
            </a:solidFill>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sz="5000" b="1">
                  <a:solidFill>
                    <a:srgbClr val="FFFFFF"/>
                  </a:solidFill>
                  <a:latin typeface="Open Sans"/>
                  <a:ea typeface="Open Sans"/>
                  <a:cs typeface="Open Sans"/>
                  <a:sym typeface="Open Sans"/>
                </a:rPr>
                <a:t>Conclusions</a:t>
              </a:r>
              <a:endParaRPr sz="5000" b="1">
                <a:solidFill>
                  <a:srgbClr val="FFFFFF"/>
                </a:solidFill>
                <a:latin typeface="Open Sans"/>
                <a:ea typeface="Open Sans"/>
                <a:cs typeface="Open Sans"/>
                <a:sym typeface="Open Sans"/>
              </a:endParaRPr>
            </a:p>
          </p:txBody>
        </p:sp>
        <p:sp>
          <p:nvSpPr>
            <p:cNvPr id="174" name="Shape 174"/>
            <p:cNvSpPr txBox="1"/>
            <p:nvPr/>
          </p:nvSpPr>
          <p:spPr>
            <a:xfrm>
              <a:off x="433826" y="4620475"/>
              <a:ext cx="12647400" cy="2727900"/>
            </a:xfrm>
            <a:prstGeom prst="rect">
              <a:avLst/>
            </a:prstGeom>
            <a:solidFill>
              <a:schemeClr val="lt1"/>
            </a:solidFill>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342900" lvl="0" indent="-381000" rtl="0">
                <a:spcBef>
                  <a:spcPts val="0"/>
                </a:spcBef>
                <a:spcAft>
                  <a:spcPts val="0"/>
                </a:spcAft>
                <a:buClr>
                  <a:schemeClr val="dk1"/>
                </a:buClr>
                <a:buSzPts val="2800"/>
                <a:buFont typeface="Open Sans"/>
                <a:buChar char="•"/>
              </a:pPr>
              <a:r>
                <a:rPr lang="en-US" sz="2800" dirty="0">
                  <a:solidFill>
                    <a:schemeClr val="dk1"/>
                  </a:solidFill>
                  <a:latin typeface="Open Sans"/>
                  <a:ea typeface="Open Sans"/>
                  <a:cs typeface="Open Sans"/>
                  <a:sym typeface="Open Sans"/>
                </a:rPr>
                <a:t>Brain networks have high participation coefficient yet maintain high within-module degree. The brain is </a:t>
              </a:r>
              <a:r>
                <a:rPr lang="en-US" sz="2800" dirty="0">
                  <a:solidFill>
                    <a:srgbClr val="C00000"/>
                  </a:solidFill>
                  <a:latin typeface="Open Sans"/>
                  <a:ea typeface="Open Sans"/>
                  <a:cs typeface="Open Sans"/>
                  <a:sym typeface="Open Sans"/>
                </a:rPr>
                <a:t>modular</a:t>
              </a:r>
              <a:r>
                <a:rPr lang="en-US" sz="2800" dirty="0">
                  <a:solidFill>
                    <a:schemeClr val="dk1"/>
                  </a:solidFill>
                  <a:latin typeface="Open Sans"/>
                  <a:ea typeface="Open Sans"/>
                  <a:cs typeface="Open Sans"/>
                  <a:sym typeface="Open Sans"/>
                </a:rPr>
                <a:t> and </a:t>
              </a:r>
              <a:r>
                <a:rPr lang="en-US" sz="2800" dirty="0">
                  <a:solidFill>
                    <a:srgbClr val="C00000"/>
                  </a:solidFill>
                  <a:latin typeface="Open Sans"/>
                  <a:ea typeface="Open Sans"/>
                  <a:cs typeface="Open Sans"/>
                  <a:sym typeface="Open Sans"/>
                </a:rPr>
                <a:t>optimizes integration and segregation of function</a:t>
              </a:r>
            </a:p>
            <a:p>
              <a:pPr marL="342900" lvl="0" indent="-381000" rtl="0">
                <a:spcBef>
                  <a:spcPts val="0"/>
                </a:spcBef>
                <a:spcAft>
                  <a:spcPts val="0"/>
                </a:spcAft>
                <a:buClr>
                  <a:schemeClr val="dk1"/>
                </a:buClr>
                <a:buSzPts val="2800"/>
                <a:buFont typeface="Open Sans"/>
                <a:buChar char="•"/>
              </a:pPr>
              <a:r>
                <a:rPr lang="en-US" sz="2800" dirty="0">
                  <a:solidFill>
                    <a:schemeClr val="dk1"/>
                  </a:solidFill>
                  <a:latin typeface="Open Sans"/>
                  <a:ea typeface="Open Sans"/>
                  <a:cs typeface="Open Sans"/>
                  <a:sym typeface="Open Sans"/>
                </a:rPr>
                <a:t>In the fasted state, brain networks </a:t>
              </a:r>
              <a:r>
                <a:rPr lang="en-US" sz="2800" dirty="0">
                  <a:solidFill>
                    <a:srgbClr val="C00000"/>
                  </a:solidFill>
                  <a:latin typeface="Open Sans"/>
                  <a:ea typeface="Open Sans"/>
                  <a:cs typeface="Open Sans"/>
                  <a:sym typeface="Open Sans"/>
                </a:rPr>
                <a:t>communicate with one another more often</a:t>
              </a:r>
              <a:r>
                <a:rPr lang="en-US" sz="2800" dirty="0">
                  <a:solidFill>
                    <a:schemeClr val="dk1"/>
                  </a:solidFill>
                  <a:latin typeface="Open Sans"/>
                  <a:ea typeface="Open Sans"/>
                  <a:cs typeface="Open Sans"/>
                  <a:sym typeface="Open Sans"/>
                </a:rPr>
                <a:t> than in the fed state</a:t>
              </a:r>
              <a:endParaRPr sz="2800" dirty="0">
                <a:solidFill>
                  <a:schemeClr val="dk1"/>
                </a:solidFill>
                <a:latin typeface="Open Sans"/>
                <a:ea typeface="Open Sans"/>
                <a:cs typeface="Open Sans"/>
                <a:sym typeface="Open Sans"/>
              </a:endParaRPr>
            </a:p>
          </p:txBody>
        </p:sp>
      </p:grpSp>
      <p:grpSp>
        <p:nvGrpSpPr>
          <p:cNvPr id="175" name="Shape 175"/>
          <p:cNvGrpSpPr/>
          <p:nvPr/>
        </p:nvGrpSpPr>
        <p:grpSpPr>
          <a:xfrm>
            <a:off x="22565900" y="17454250"/>
            <a:ext cx="10009938" cy="3657000"/>
            <a:chOff x="1382846" y="3310075"/>
            <a:chExt cx="10687527" cy="3657000"/>
          </a:xfrm>
        </p:grpSpPr>
        <p:sp>
          <p:nvSpPr>
            <p:cNvPr id="176" name="Shape 176"/>
            <p:cNvSpPr txBox="1"/>
            <p:nvPr/>
          </p:nvSpPr>
          <p:spPr>
            <a:xfrm>
              <a:off x="1382873" y="3310075"/>
              <a:ext cx="10687500" cy="929100"/>
            </a:xfrm>
            <a:prstGeom prst="rect">
              <a:avLst/>
            </a:prstGeom>
            <a:solidFill>
              <a:srgbClr val="990000"/>
            </a:solidFill>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sz="5000" b="1">
                  <a:solidFill>
                    <a:srgbClr val="FFFFFF"/>
                  </a:solidFill>
                  <a:latin typeface="Open Sans"/>
                  <a:ea typeface="Open Sans"/>
                  <a:cs typeface="Open Sans"/>
                  <a:sym typeface="Open Sans"/>
                </a:rPr>
                <a:t>References</a:t>
              </a:r>
              <a:endParaRPr sz="5000" b="1">
                <a:solidFill>
                  <a:srgbClr val="FFFFFF"/>
                </a:solidFill>
                <a:latin typeface="Open Sans"/>
                <a:ea typeface="Open Sans"/>
                <a:cs typeface="Open Sans"/>
                <a:sym typeface="Open Sans"/>
              </a:endParaRPr>
            </a:p>
          </p:txBody>
        </p:sp>
        <p:sp>
          <p:nvSpPr>
            <p:cNvPr id="177" name="Shape 177"/>
            <p:cNvSpPr txBox="1"/>
            <p:nvPr/>
          </p:nvSpPr>
          <p:spPr>
            <a:xfrm>
              <a:off x="1382846" y="4239175"/>
              <a:ext cx="10687500" cy="2727900"/>
            </a:xfrm>
            <a:prstGeom prst="rect">
              <a:avLst/>
            </a:prstGeom>
            <a:solidFill>
              <a:schemeClr val="lt1"/>
            </a:solidFill>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514350" indent="-317500">
                <a:buClr>
                  <a:schemeClr val="dk1"/>
                </a:buClr>
                <a:buSzPts val="1400"/>
                <a:buFont typeface="Open Sans"/>
                <a:buAutoNum type="arabicPeriod"/>
              </a:pPr>
              <a:r>
                <a:rPr lang="en-US" dirty="0"/>
                <a:t>Deco, G., </a:t>
              </a:r>
              <a:r>
                <a:rPr lang="en-US" dirty="0" err="1"/>
                <a:t>Jirsa</a:t>
              </a:r>
              <a:r>
                <a:rPr lang="en-US" dirty="0"/>
                <a:t>, V. K., &amp; McIntosh, A. R. (2013). Resting brains never rest: Computational insights into potential cognitive architectures. </a:t>
              </a:r>
              <a:r>
                <a:rPr lang="en-US" i="1" dirty="0"/>
                <a:t>Trends in Neurosciences</a:t>
              </a:r>
              <a:r>
                <a:rPr lang="en-US" dirty="0"/>
                <a:t>, </a:t>
              </a:r>
              <a:r>
                <a:rPr lang="en-US" i="1" dirty="0"/>
                <a:t>36</a:t>
              </a:r>
              <a:r>
                <a:rPr lang="en-US" dirty="0"/>
                <a:t>(5), 268–274. https://</a:t>
              </a:r>
              <a:r>
                <a:rPr lang="en-US" dirty="0" err="1"/>
                <a:t>doi.org</a:t>
              </a:r>
              <a:r>
                <a:rPr lang="en-US" dirty="0"/>
                <a:t>/10.1016/j.tins.2013.03.001</a:t>
              </a:r>
            </a:p>
            <a:p>
              <a:pPr marL="514350" indent="-317500">
                <a:buClr>
                  <a:schemeClr val="dk1"/>
                </a:buClr>
                <a:buSzPts val="1400"/>
                <a:buFont typeface="Open Sans"/>
                <a:buAutoNum type="arabicPeriod"/>
              </a:pPr>
              <a:r>
                <a:rPr lang="en-US" dirty="0"/>
                <a:t>Xu, T., Cullen, K. R., Mueller, B., Schreiner, M. W., Lim, K. O., Schulz, S. C., &amp; </a:t>
              </a:r>
              <a:r>
                <a:rPr lang="en-US" dirty="0" err="1"/>
                <a:t>Parhi</a:t>
              </a:r>
              <a:r>
                <a:rPr lang="en-US" dirty="0"/>
                <a:t>, K. K. (2016). Network analysis of functional brain connectivity in borderline personality disorder using resting-state fMRI. </a:t>
              </a:r>
              <a:r>
                <a:rPr lang="en-US" i="1" dirty="0" err="1"/>
                <a:t>NeuroImage</a:t>
              </a:r>
              <a:r>
                <a:rPr lang="en-US" i="1" dirty="0"/>
                <a:t>: Clinical</a:t>
              </a:r>
              <a:r>
                <a:rPr lang="en-US" dirty="0"/>
                <a:t>, </a:t>
              </a:r>
              <a:r>
                <a:rPr lang="en-US" i="1" dirty="0"/>
                <a:t>11</a:t>
              </a:r>
              <a:r>
                <a:rPr lang="en-US" dirty="0"/>
                <a:t>, 302–315. https://</a:t>
              </a:r>
              <a:r>
                <a:rPr lang="en-US" dirty="0" err="1"/>
                <a:t>doi.org</a:t>
              </a:r>
              <a:r>
                <a:rPr lang="en-US" dirty="0"/>
                <a:t>/10.1016/j.nicl.2016.02.006</a:t>
              </a:r>
            </a:p>
            <a:p>
              <a:pPr marL="514350" indent="-317500">
                <a:buClr>
                  <a:schemeClr val="dk1"/>
                </a:buClr>
                <a:buSzPts val="1400"/>
                <a:buFont typeface="Open Sans"/>
                <a:buAutoNum type="arabicPeriod"/>
              </a:pPr>
              <a:r>
                <a:rPr lang="en-US" dirty="0" err="1"/>
                <a:t>Poldrack</a:t>
              </a:r>
              <a:r>
                <a:rPr lang="en-US" dirty="0"/>
                <a:t>, R. A., </a:t>
              </a:r>
              <a:r>
                <a:rPr lang="en-US" dirty="0" err="1"/>
                <a:t>Laumann</a:t>
              </a:r>
              <a:r>
                <a:rPr lang="en-US" dirty="0"/>
                <a:t>, T. O., </a:t>
              </a:r>
              <a:r>
                <a:rPr lang="en-US" dirty="0" err="1"/>
                <a:t>Koyejo</a:t>
              </a:r>
              <a:r>
                <a:rPr lang="en-US" dirty="0"/>
                <a:t>, O., Gregory, B., Hover, A., Chen, M. Y., … Mumford, J. A. (2015). Long-term neural and physiological phenotyping of a single human. </a:t>
              </a:r>
              <a:r>
                <a:rPr lang="en-US" i="1" dirty="0"/>
                <a:t>Nature Communications</a:t>
              </a:r>
              <a:r>
                <a:rPr lang="en-US" dirty="0"/>
                <a:t>, </a:t>
              </a:r>
              <a:r>
                <a:rPr lang="en-US" i="1" dirty="0"/>
                <a:t>6</a:t>
              </a:r>
              <a:r>
                <a:rPr lang="en-US" dirty="0"/>
                <a:t>. https://</a:t>
              </a:r>
              <a:r>
                <a:rPr lang="en-US" dirty="0" err="1"/>
                <a:t>doi.org</a:t>
              </a:r>
              <a:r>
                <a:rPr lang="en-US" dirty="0"/>
                <a:t>/10.1038/ncomms9885</a:t>
              </a:r>
            </a:p>
            <a:p>
              <a:pPr marL="514350" lvl="0" indent="-317500">
                <a:buClr>
                  <a:schemeClr val="dk1"/>
                </a:buClr>
                <a:buSzPts val="1400"/>
                <a:buFont typeface="Open Sans"/>
                <a:buAutoNum type="arabicPeriod"/>
              </a:pPr>
              <a:r>
                <a:rPr lang="en-US" dirty="0"/>
                <a:t>Abbe, E., Bandeira, A.S., &amp; Hall, G. (2016). Exact Recovery in the Stochastic Block Model. </a:t>
              </a:r>
              <a:r>
                <a:rPr lang="en-US" i="1" dirty="0"/>
                <a:t>IEEE Transactions on Information Theory, 62</a:t>
              </a:r>
              <a:r>
                <a:rPr lang="en-US" dirty="0"/>
                <a:t>, 471-487.</a:t>
              </a:r>
            </a:p>
            <a:p>
              <a:pPr marL="514350" lvl="0" indent="-317500">
                <a:buClr>
                  <a:schemeClr val="dk1"/>
                </a:buClr>
                <a:buSzPts val="1400"/>
                <a:buFont typeface="Open Sans"/>
                <a:buAutoNum type="arabicPeriod"/>
              </a:pPr>
              <a:r>
                <a:rPr lang="en-US" dirty="0"/>
                <a:t>Jure </a:t>
              </a:r>
              <a:r>
                <a:rPr lang="en-US" dirty="0" err="1"/>
                <a:t>Leskovec</a:t>
              </a:r>
              <a:r>
                <a:rPr lang="en-US" dirty="0"/>
                <a:t>, Stanford CS224W: Social and Information Network Analysis, http://cs224w.stanford.edu </a:t>
              </a:r>
            </a:p>
            <a:p>
              <a:pPr marL="514350" lvl="0" indent="-317500">
                <a:buClr>
                  <a:schemeClr val="dk1"/>
                </a:buClr>
                <a:buSzPts val="1400"/>
                <a:buFont typeface="Open Sans"/>
                <a:buAutoNum type="arabicPeriod"/>
              </a:pPr>
              <a:r>
                <a:rPr lang="en-US" dirty="0"/>
                <a:t>Saul, Nathaniel. What is Mapper? https://</a:t>
              </a:r>
              <a:r>
                <a:rPr lang="en-US" dirty="0" err="1"/>
                <a:t>sauln.github.io</a:t>
              </a:r>
              <a:r>
                <a:rPr lang="en-US" dirty="0"/>
                <a:t>/blog/mapper-intro/</a:t>
              </a:r>
            </a:p>
            <a:p>
              <a:pPr marL="514350" lvl="0" indent="-317500">
                <a:buClr>
                  <a:schemeClr val="dk1"/>
                </a:buClr>
                <a:buSzPts val="1400"/>
                <a:buFont typeface="Open Sans"/>
                <a:buAutoNum type="arabicPeriod"/>
              </a:pPr>
              <a:endParaRPr lang="en-US" dirty="0"/>
            </a:p>
            <a:p>
              <a:pPr marL="514350" lvl="0" indent="-317500">
                <a:buClr>
                  <a:schemeClr val="dk1"/>
                </a:buClr>
                <a:buSzPts val="1400"/>
                <a:buFont typeface="Open Sans"/>
                <a:buAutoNum type="arabicPeriod"/>
              </a:pPr>
              <a:endParaRPr dirty="0">
                <a:solidFill>
                  <a:schemeClr val="dk1"/>
                </a:solidFill>
                <a:latin typeface="Open Sans"/>
                <a:ea typeface="Open Sans"/>
                <a:cs typeface="Open Sans"/>
                <a:sym typeface="Open Sans"/>
              </a:endParaRPr>
            </a:p>
          </p:txBody>
        </p:sp>
      </p:grpSp>
      <p:pic>
        <p:nvPicPr>
          <p:cNvPr id="83" name="Picture 82">
            <a:extLst>
              <a:ext uri="{FF2B5EF4-FFF2-40B4-BE49-F238E27FC236}">
                <a16:creationId xmlns:a16="http://schemas.microsoft.com/office/drawing/2014/main" id="{5D12688E-42C5-ED4A-9AFA-5D477FA7EF67}"/>
              </a:ext>
            </a:extLst>
          </p:cNvPr>
          <p:cNvPicPr/>
          <p:nvPr/>
        </p:nvPicPr>
        <p:blipFill rotWithShape="1">
          <a:blip r:embed="rId4">
            <a:extLst>
              <a:ext uri="{28A0092B-C50C-407E-A947-70E740481C1C}">
                <a14:useLocalDpi xmlns:a14="http://schemas.microsoft.com/office/drawing/2010/main" val="0"/>
              </a:ext>
            </a:extLst>
          </a:blip>
          <a:srcRect b="5792"/>
          <a:stretch/>
        </p:blipFill>
        <p:spPr bwMode="auto">
          <a:xfrm>
            <a:off x="6921530" y="16417366"/>
            <a:ext cx="4686875" cy="2773459"/>
          </a:xfrm>
          <a:prstGeom prst="rect">
            <a:avLst/>
          </a:prstGeom>
          <a:noFill/>
          <a:ln>
            <a:noFill/>
          </a:ln>
        </p:spPr>
      </p:pic>
      <p:pic>
        <p:nvPicPr>
          <p:cNvPr id="3" name="Picture 2">
            <a:extLst>
              <a:ext uri="{FF2B5EF4-FFF2-40B4-BE49-F238E27FC236}">
                <a16:creationId xmlns:a16="http://schemas.microsoft.com/office/drawing/2014/main" id="{A427CADD-E5D2-CA43-A246-4448A859E76D}"/>
              </a:ext>
            </a:extLst>
          </p:cNvPr>
          <p:cNvPicPr>
            <a:picLocks noChangeAspect="1"/>
          </p:cNvPicPr>
          <p:nvPr/>
        </p:nvPicPr>
        <p:blipFill rotWithShape="1">
          <a:blip r:embed="rId5"/>
          <a:srcRect l="666" t="796" r="1" b="2359"/>
          <a:stretch/>
        </p:blipFill>
        <p:spPr>
          <a:xfrm>
            <a:off x="7170912" y="19473620"/>
            <a:ext cx="2920451" cy="1523157"/>
          </a:xfrm>
          <a:prstGeom prst="rect">
            <a:avLst/>
          </a:prstGeom>
        </p:spPr>
      </p:pic>
      <p:grpSp>
        <p:nvGrpSpPr>
          <p:cNvPr id="4" name="Group 3">
            <a:extLst>
              <a:ext uri="{FF2B5EF4-FFF2-40B4-BE49-F238E27FC236}">
                <a16:creationId xmlns:a16="http://schemas.microsoft.com/office/drawing/2014/main" id="{0D0690F7-F487-C34C-A1B7-1F777E9510A5}"/>
              </a:ext>
            </a:extLst>
          </p:cNvPr>
          <p:cNvGrpSpPr/>
          <p:nvPr/>
        </p:nvGrpSpPr>
        <p:grpSpPr>
          <a:xfrm>
            <a:off x="1356600" y="16311182"/>
            <a:ext cx="4031674" cy="2355000"/>
            <a:chOff x="342562" y="16353400"/>
            <a:chExt cx="4031674" cy="2355000"/>
          </a:xfrm>
        </p:grpSpPr>
        <p:pic>
          <p:nvPicPr>
            <p:cNvPr id="2" name="Picture 1">
              <a:extLst>
                <a:ext uri="{FF2B5EF4-FFF2-40B4-BE49-F238E27FC236}">
                  <a16:creationId xmlns:a16="http://schemas.microsoft.com/office/drawing/2014/main" id="{3EE6ABC8-8A8A-794A-B4F4-5104A3FF253E}"/>
                </a:ext>
              </a:extLst>
            </p:cNvPr>
            <p:cNvPicPr>
              <a:picLocks noChangeAspect="1"/>
            </p:cNvPicPr>
            <p:nvPr/>
          </p:nvPicPr>
          <p:blipFill rotWithShape="1">
            <a:blip r:embed="rId6"/>
            <a:srcRect l="46468" t="-8939" r="-1678" b="1"/>
            <a:stretch/>
          </p:blipFill>
          <p:spPr>
            <a:xfrm>
              <a:off x="342562" y="16353400"/>
              <a:ext cx="4031674" cy="1826250"/>
            </a:xfrm>
            <a:prstGeom prst="rect">
              <a:avLst/>
            </a:prstGeom>
          </p:spPr>
        </p:pic>
        <p:sp>
          <p:nvSpPr>
            <p:cNvPr id="47" name="Shape 182">
              <a:extLst>
                <a:ext uri="{FF2B5EF4-FFF2-40B4-BE49-F238E27FC236}">
                  <a16:creationId xmlns:a16="http://schemas.microsoft.com/office/drawing/2014/main" id="{C9BC942A-DBBE-C145-B04B-DDE40FAD4325}"/>
                </a:ext>
              </a:extLst>
            </p:cNvPr>
            <p:cNvSpPr txBox="1"/>
            <p:nvPr/>
          </p:nvSpPr>
          <p:spPr>
            <a:xfrm>
              <a:off x="620942" y="17918800"/>
              <a:ext cx="3753294" cy="789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i="1" dirty="0">
                  <a:latin typeface="Open Sans"/>
                  <a:ea typeface="Open Sans"/>
                  <a:cs typeface="Open Sans"/>
                  <a:sym typeface="Open Sans"/>
                </a:rPr>
                <a:t>Stochastic block model. Adapted from [4] </a:t>
              </a:r>
              <a:endParaRPr i="1" dirty="0">
                <a:latin typeface="Open Sans"/>
                <a:ea typeface="Open Sans"/>
                <a:cs typeface="Open Sans"/>
                <a:sym typeface="Open Sans"/>
              </a:endParaRPr>
            </a:p>
          </p:txBody>
        </p:sp>
      </p:grpSp>
      <p:sp>
        <p:nvSpPr>
          <p:cNvPr id="48" name="Shape 182">
            <a:extLst>
              <a:ext uri="{FF2B5EF4-FFF2-40B4-BE49-F238E27FC236}">
                <a16:creationId xmlns:a16="http://schemas.microsoft.com/office/drawing/2014/main" id="{64E2E501-B12E-214F-90BD-582685055EA7}"/>
              </a:ext>
            </a:extLst>
          </p:cNvPr>
          <p:cNvSpPr txBox="1"/>
          <p:nvPr/>
        </p:nvSpPr>
        <p:spPr>
          <a:xfrm>
            <a:off x="5573879" y="18416050"/>
            <a:ext cx="2010428" cy="789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i="1" dirty="0">
                <a:latin typeface="Open Sans"/>
                <a:ea typeface="Open Sans"/>
                <a:cs typeface="Open Sans"/>
                <a:sym typeface="Open Sans"/>
              </a:rPr>
              <a:t>Illustration of the Mapper algorithm,. Adapted from [6].</a:t>
            </a:r>
            <a:endParaRPr i="1" dirty="0">
              <a:latin typeface="Open Sans"/>
              <a:ea typeface="Open Sans"/>
              <a:cs typeface="Open Sans"/>
              <a:sym typeface="Open Sans"/>
            </a:endParaRPr>
          </a:p>
        </p:txBody>
      </p:sp>
      <p:sp>
        <p:nvSpPr>
          <p:cNvPr id="50" name="Shape 182">
            <a:extLst>
              <a:ext uri="{FF2B5EF4-FFF2-40B4-BE49-F238E27FC236}">
                <a16:creationId xmlns:a16="http://schemas.microsoft.com/office/drawing/2014/main" id="{E5565DF0-EC5C-4B42-A92F-E712CB45030A}"/>
              </a:ext>
            </a:extLst>
          </p:cNvPr>
          <p:cNvSpPr txBox="1"/>
          <p:nvPr/>
        </p:nvSpPr>
        <p:spPr>
          <a:xfrm>
            <a:off x="10247985" y="19859997"/>
            <a:ext cx="1763428" cy="789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i="1" dirty="0">
                <a:latin typeface="Open Sans"/>
                <a:ea typeface="Open Sans"/>
                <a:cs typeface="Open Sans"/>
                <a:sym typeface="Open Sans"/>
              </a:rPr>
              <a:t>Depiction of betweenness centrality. Adapted from [5]</a:t>
            </a:r>
            <a:endParaRPr i="1" dirty="0">
              <a:latin typeface="Open Sans"/>
              <a:ea typeface="Open Sans"/>
              <a:cs typeface="Open Sans"/>
              <a:sym typeface="Open Sans"/>
            </a:endParaRPr>
          </a:p>
        </p:txBody>
      </p:sp>
      <p:pic>
        <p:nvPicPr>
          <p:cNvPr id="10" name="Picture 9">
            <a:extLst>
              <a:ext uri="{FF2B5EF4-FFF2-40B4-BE49-F238E27FC236}">
                <a16:creationId xmlns:a16="http://schemas.microsoft.com/office/drawing/2014/main" id="{1E4C3E9D-8829-8546-8C7C-3B46E9C1608E}"/>
              </a:ext>
            </a:extLst>
          </p:cNvPr>
          <p:cNvPicPr>
            <a:picLocks noChangeAspect="1"/>
          </p:cNvPicPr>
          <p:nvPr/>
        </p:nvPicPr>
        <p:blipFill>
          <a:blip r:embed="rId7"/>
          <a:stretch>
            <a:fillRect/>
          </a:stretch>
        </p:blipFill>
        <p:spPr>
          <a:xfrm>
            <a:off x="12739725" y="3941563"/>
            <a:ext cx="5584306" cy="5552150"/>
          </a:xfrm>
          <a:prstGeom prst="rect">
            <a:avLst/>
          </a:prstGeom>
        </p:spPr>
      </p:pic>
      <p:pic>
        <p:nvPicPr>
          <p:cNvPr id="16" name="Picture 15">
            <a:extLst>
              <a:ext uri="{FF2B5EF4-FFF2-40B4-BE49-F238E27FC236}">
                <a16:creationId xmlns:a16="http://schemas.microsoft.com/office/drawing/2014/main" id="{CBD3046D-AE87-D847-9DC3-B364C1AA0D2E}"/>
              </a:ext>
            </a:extLst>
          </p:cNvPr>
          <p:cNvPicPr>
            <a:picLocks noChangeAspect="1"/>
          </p:cNvPicPr>
          <p:nvPr/>
        </p:nvPicPr>
        <p:blipFill>
          <a:blip r:embed="rId8"/>
          <a:stretch>
            <a:fillRect/>
          </a:stretch>
        </p:blipFill>
        <p:spPr>
          <a:xfrm>
            <a:off x="18331264" y="3926301"/>
            <a:ext cx="5695153" cy="5662359"/>
          </a:xfrm>
          <a:prstGeom prst="rect">
            <a:avLst/>
          </a:prstGeom>
        </p:spPr>
      </p:pic>
      <p:pic>
        <p:nvPicPr>
          <p:cNvPr id="18" name="Picture 17">
            <a:extLst>
              <a:ext uri="{FF2B5EF4-FFF2-40B4-BE49-F238E27FC236}">
                <a16:creationId xmlns:a16="http://schemas.microsoft.com/office/drawing/2014/main" id="{63FFC29E-8662-5349-95D6-A6020DF0FA4C}"/>
              </a:ext>
            </a:extLst>
          </p:cNvPr>
          <p:cNvPicPr>
            <a:picLocks noChangeAspect="1"/>
          </p:cNvPicPr>
          <p:nvPr/>
        </p:nvPicPr>
        <p:blipFill>
          <a:blip r:embed="rId9"/>
          <a:stretch>
            <a:fillRect/>
          </a:stretch>
        </p:blipFill>
        <p:spPr>
          <a:xfrm>
            <a:off x="29513452" y="4027136"/>
            <a:ext cx="2779097" cy="2447123"/>
          </a:xfrm>
          <a:prstGeom prst="rect">
            <a:avLst/>
          </a:prstGeom>
        </p:spPr>
      </p:pic>
      <p:pic>
        <p:nvPicPr>
          <p:cNvPr id="20" name="Picture 19">
            <a:extLst>
              <a:ext uri="{FF2B5EF4-FFF2-40B4-BE49-F238E27FC236}">
                <a16:creationId xmlns:a16="http://schemas.microsoft.com/office/drawing/2014/main" id="{EBBC33F0-445F-0F49-AB3B-9EAD261D7DFD}"/>
              </a:ext>
            </a:extLst>
          </p:cNvPr>
          <p:cNvPicPr>
            <a:picLocks noChangeAspect="1"/>
          </p:cNvPicPr>
          <p:nvPr/>
        </p:nvPicPr>
        <p:blipFill>
          <a:blip r:embed="rId10"/>
          <a:stretch>
            <a:fillRect/>
          </a:stretch>
        </p:blipFill>
        <p:spPr>
          <a:xfrm>
            <a:off x="29230320" y="6720210"/>
            <a:ext cx="3159187" cy="2808166"/>
          </a:xfrm>
          <a:prstGeom prst="rect">
            <a:avLst/>
          </a:prstGeom>
        </p:spPr>
      </p:pic>
      <p:pic>
        <p:nvPicPr>
          <p:cNvPr id="28" name="Picture 27">
            <a:extLst>
              <a:ext uri="{FF2B5EF4-FFF2-40B4-BE49-F238E27FC236}">
                <a16:creationId xmlns:a16="http://schemas.microsoft.com/office/drawing/2014/main" id="{BDAEDFE3-29C8-5F45-9222-7ACAA0B4F283}"/>
              </a:ext>
            </a:extLst>
          </p:cNvPr>
          <p:cNvPicPr>
            <a:picLocks noChangeAspect="1"/>
          </p:cNvPicPr>
          <p:nvPr/>
        </p:nvPicPr>
        <p:blipFill rotWithShape="1">
          <a:blip r:embed="rId11"/>
          <a:srcRect l="11896" t="7698" r="9210" b="9322"/>
          <a:stretch/>
        </p:blipFill>
        <p:spPr>
          <a:xfrm>
            <a:off x="24207049" y="4259303"/>
            <a:ext cx="5023271" cy="5283446"/>
          </a:xfrm>
          <a:prstGeom prst="rect">
            <a:avLst/>
          </a:prstGeom>
        </p:spPr>
      </p:pic>
      <p:grpSp>
        <p:nvGrpSpPr>
          <p:cNvPr id="33" name="Group 32">
            <a:extLst>
              <a:ext uri="{FF2B5EF4-FFF2-40B4-BE49-F238E27FC236}">
                <a16:creationId xmlns:a16="http://schemas.microsoft.com/office/drawing/2014/main" id="{B0050595-EE6D-0645-AA31-D2C212614337}"/>
              </a:ext>
            </a:extLst>
          </p:cNvPr>
          <p:cNvGrpSpPr/>
          <p:nvPr/>
        </p:nvGrpSpPr>
        <p:grpSpPr>
          <a:xfrm>
            <a:off x="12729798" y="9745382"/>
            <a:ext cx="8060916" cy="6351907"/>
            <a:chOff x="12729798" y="9745382"/>
            <a:chExt cx="8060916" cy="6351907"/>
          </a:xfrm>
        </p:grpSpPr>
        <p:grpSp>
          <p:nvGrpSpPr>
            <p:cNvPr id="31" name="Group 30">
              <a:extLst>
                <a:ext uri="{FF2B5EF4-FFF2-40B4-BE49-F238E27FC236}">
                  <a16:creationId xmlns:a16="http://schemas.microsoft.com/office/drawing/2014/main" id="{BD3FC54F-8A65-6348-9EDE-202818E7372E}"/>
                </a:ext>
              </a:extLst>
            </p:cNvPr>
            <p:cNvGrpSpPr/>
            <p:nvPr/>
          </p:nvGrpSpPr>
          <p:grpSpPr>
            <a:xfrm>
              <a:off x="12729798" y="9745382"/>
              <a:ext cx="8060916" cy="6351907"/>
              <a:chOff x="18223008" y="9603588"/>
              <a:chExt cx="8060916" cy="6351907"/>
            </a:xfrm>
          </p:grpSpPr>
          <p:pic>
            <p:nvPicPr>
              <p:cNvPr id="14" name="Picture 13">
                <a:extLst>
                  <a:ext uri="{FF2B5EF4-FFF2-40B4-BE49-F238E27FC236}">
                    <a16:creationId xmlns:a16="http://schemas.microsoft.com/office/drawing/2014/main" id="{EA3FB6E1-30E8-AE47-BF88-1BDE97F1CDBF}"/>
                  </a:ext>
                </a:extLst>
              </p:cNvPr>
              <p:cNvPicPr>
                <a:picLocks noChangeAspect="1"/>
              </p:cNvPicPr>
              <p:nvPr/>
            </p:nvPicPr>
            <p:blipFill>
              <a:blip r:embed="rId12"/>
              <a:stretch>
                <a:fillRect/>
              </a:stretch>
            </p:blipFill>
            <p:spPr>
              <a:xfrm>
                <a:off x="18230143" y="9603588"/>
                <a:ext cx="4400757" cy="3300568"/>
              </a:xfrm>
              <a:prstGeom prst="rect">
                <a:avLst/>
              </a:prstGeom>
            </p:spPr>
          </p:pic>
          <p:pic>
            <p:nvPicPr>
              <p:cNvPr id="12" name="Picture 11">
                <a:extLst>
                  <a:ext uri="{FF2B5EF4-FFF2-40B4-BE49-F238E27FC236}">
                    <a16:creationId xmlns:a16="http://schemas.microsoft.com/office/drawing/2014/main" id="{CAD57EBF-3E3A-6845-8013-5CC5F75C5223}"/>
                  </a:ext>
                </a:extLst>
              </p:cNvPr>
              <p:cNvPicPr>
                <a:picLocks noChangeAspect="1"/>
              </p:cNvPicPr>
              <p:nvPr/>
            </p:nvPicPr>
            <p:blipFill>
              <a:blip r:embed="rId13"/>
              <a:stretch>
                <a:fillRect/>
              </a:stretch>
            </p:blipFill>
            <p:spPr>
              <a:xfrm>
                <a:off x="18223008" y="12649192"/>
                <a:ext cx="4400757" cy="3300568"/>
              </a:xfrm>
              <a:prstGeom prst="rect">
                <a:avLst/>
              </a:prstGeom>
            </p:spPr>
          </p:pic>
          <p:pic>
            <p:nvPicPr>
              <p:cNvPr id="8" name="Picture 7">
                <a:extLst>
                  <a:ext uri="{FF2B5EF4-FFF2-40B4-BE49-F238E27FC236}">
                    <a16:creationId xmlns:a16="http://schemas.microsoft.com/office/drawing/2014/main" id="{50835A4F-4C81-9E4B-9867-D43DBC449F47}"/>
                  </a:ext>
                </a:extLst>
              </p:cNvPr>
              <p:cNvPicPr>
                <a:picLocks noChangeAspect="1"/>
              </p:cNvPicPr>
              <p:nvPr/>
            </p:nvPicPr>
            <p:blipFill>
              <a:blip r:embed="rId14"/>
              <a:stretch>
                <a:fillRect/>
              </a:stretch>
            </p:blipFill>
            <p:spPr>
              <a:xfrm>
                <a:off x="21867714" y="9627195"/>
                <a:ext cx="4400757" cy="3300568"/>
              </a:xfrm>
              <a:prstGeom prst="rect">
                <a:avLst/>
              </a:prstGeom>
            </p:spPr>
          </p:pic>
          <p:pic>
            <p:nvPicPr>
              <p:cNvPr id="24" name="Picture 23">
                <a:extLst>
                  <a:ext uri="{FF2B5EF4-FFF2-40B4-BE49-F238E27FC236}">
                    <a16:creationId xmlns:a16="http://schemas.microsoft.com/office/drawing/2014/main" id="{02A8AAA4-AAD4-DA49-905A-118ECD449BD1}"/>
                  </a:ext>
                </a:extLst>
              </p:cNvPr>
              <p:cNvPicPr>
                <a:picLocks noChangeAspect="1"/>
              </p:cNvPicPr>
              <p:nvPr/>
            </p:nvPicPr>
            <p:blipFill>
              <a:blip r:embed="rId15"/>
              <a:stretch>
                <a:fillRect/>
              </a:stretch>
            </p:blipFill>
            <p:spPr>
              <a:xfrm>
                <a:off x="21883167" y="12654927"/>
                <a:ext cx="4400757" cy="3300568"/>
              </a:xfrm>
              <a:prstGeom prst="rect">
                <a:avLst/>
              </a:prstGeom>
            </p:spPr>
          </p:pic>
        </p:grpSp>
        <p:sp>
          <p:nvSpPr>
            <p:cNvPr id="86" name="Shape 182">
              <a:extLst>
                <a:ext uri="{FF2B5EF4-FFF2-40B4-BE49-F238E27FC236}">
                  <a16:creationId xmlns:a16="http://schemas.microsoft.com/office/drawing/2014/main" id="{0F6F06C5-BD9C-C749-AC73-EE8BB281AF70}"/>
                </a:ext>
              </a:extLst>
            </p:cNvPr>
            <p:cNvSpPr txBox="1"/>
            <p:nvPr/>
          </p:nvSpPr>
          <p:spPr>
            <a:xfrm>
              <a:off x="13124795" y="9858898"/>
              <a:ext cx="317421" cy="47910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dirty="0">
                  <a:latin typeface="Open Sans"/>
                  <a:ea typeface="Open Sans"/>
                  <a:cs typeface="Open Sans"/>
                  <a:sym typeface="Open Sans"/>
                </a:rPr>
                <a:t>A</a:t>
              </a:r>
              <a:endParaRPr b="1" dirty="0">
                <a:latin typeface="Open Sans"/>
                <a:ea typeface="Open Sans"/>
                <a:cs typeface="Open Sans"/>
                <a:sym typeface="Open Sans"/>
              </a:endParaRPr>
            </a:p>
          </p:txBody>
        </p:sp>
        <p:sp>
          <p:nvSpPr>
            <p:cNvPr id="87" name="Shape 182">
              <a:extLst>
                <a:ext uri="{FF2B5EF4-FFF2-40B4-BE49-F238E27FC236}">
                  <a16:creationId xmlns:a16="http://schemas.microsoft.com/office/drawing/2014/main" id="{786827BB-5CAF-1646-855D-CE99C781EBAA}"/>
                </a:ext>
              </a:extLst>
            </p:cNvPr>
            <p:cNvSpPr txBox="1"/>
            <p:nvPr/>
          </p:nvSpPr>
          <p:spPr>
            <a:xfrm>
              <a:off x="16744930" y="9858898"/>
              <a:ext cx="317421" cy="47910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dirty="0">
                  <a:latin typeface="Open Sans"/>
                  <a:ea typeface="Open Sans"/>
                  <a:cs typeface="Open Sans"/>
                  <a:sym typeface="Open Sans"/>
                </a:rPr>
                <a:t>B</a:t>
              </a:r>
              <a:endParaRPr b="1" dirty="0">
                <a:latin typeface="Open Sans"/>
                <a:ea typeface="Open Sans"/>
                <a:cs typeface="Open Sans"/>
                <a:sym typeface="Open Sans"/>
              </a:endParaRPr>
            </a:p>
          </p:txBody>
        </p:sp>
        <p:sp>
          <p:nvSpPr>
            <p:cNvPr id="88" name="Shape 182">
              <a:extLst>
                <a:ext uri="{FF2B5EF4-FFF2-40B4-BE49-F238E27FC236}">
                  <a16:creationId xmlns:a16="http://schemas.microsoft.com/office/drawing/2014/main" id="{B20A7894-BD4F-D945-B359-8D7FDFFF5553}"/>
                </a:ext>
              </a:extLst>
            </p:cNvPr>
            <p:cNvSpPr txBox="1"/>
            <p:nvPr/>
          </p:nvSpPr>
          <p:spPr>
            <a:xfrm>
              <a:off x="13143218" y="12871578"/>
              <a:ext cx="317421" cy="47910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dirty="0">
                  <a:latin typeface="Open Sans"/>
                  <a:ea typeface="Open Sans"/>
                  <a:cs typeface="Open Sans"/>
                  <a:sym typeface="Open Sans"/>
                </a:rPr>
                <a:t>C</a:t>
              </a:r>
              <a:endParaRPr b="1" dirty="0">
                <a:latin typeface="Open Sans"/>
                <a:ea typeface="Open Sans"/>
                <a:cs typeface="Open Sans"/>
                <a:sym typeface="Open Sans"/>
              </a:endParaRPr>
            </a:p>
          </p:txBody>
        </p:sp>
        <p:sp>
          <p:nvSpPr>
            <p:cNvPr id="89" name="Shape 182">
              <a:extLst>
                <a:ext uri="{FF2B5EF4-FFF2-40B4-BE49-F238E27FC236}">
                  <a16:creationId xmlns:a16="http://schemas.microsoft.com/office/drawing/2014/main" id="{A49B83DC-55AE-5440-B8CB-9B7478BDF4FC}"/>
                </a:ext>
              </a:extLst>
            </p:cNvPr>
            <p:cNvSpPr txBox="1"/>
            <p:nvPr/>
          </p:nvSpPr>
          <p:spPr>
            <a:xfrm>
              <a:off x="16744930" y="12871578"/>
              <a:ext cx="317421" cy="47910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dirty="0">
                  <a:latin typeface="Open Sans"/>
                  <a:ea typeface="Open Sans"/>
                  <a:cs typeface="Open Sans"/>
                  <a:sym typeface="Open Sans"/>
                </a:rPr>
                <a:t>D</a:t>
              </a:r>
              <a:endParaRPr b="1" dirty="0">
                <a:latin typeface="Open Sans"/>
                <a:ea typeface="Open Sans"/>
                <a:cs typeface="Open Sans"/>
                <a:sym typeface="Open Sans"/>
              </a:endParaRPr>
            </a:p>
          </p:txBody>
        </p:sp>
      </p:grpSp>
      <p:sp>
        <p:nvSpPr>
          <p:cNvPr id="187" name="Shape 187"/>
          <p:cNvSpPr txBox="1"/>
          <p:nvPr/>
        </p:nvSpPr>
        <p:spPr>
          <a:xfrm>
            <a:off x="20065247" y="10071564"/>
            <a:ext cx="5311627" cy="6884024"/>
          </a:xfrm>
          <a:prstGeom prst="rect">
            <a:avLst/>
          </a:prstGeom>
          <a:noFill/>
          <a:ln>
            <a:noFill/>
          </a:ln>
        </p:spPr>
        <p:txBody>
          <a:bodyPr spcFirstLastPara="1" wrap="square" lIns="91425" tIns="91425" rIns="91425" bIns="91425" anchor="t" anchorCtr="0">
            <a:noAutofit/>
          </a:bodyPr>
          <a:lstStyle/>
          <a:p>
            <a:pPr marL="342900" lvl="0" indent="-342900" rtl="0">
              <a:spcBef>
                <a:spcPts val="1000"/>
              </a:spcBef>
              <a:spcAft>
                <a:spcPts val="0"/>
              </a:spcAft>
              <a:buFont typeface="Arial" panose="020B0604020202020204" pitchFamily="34" charset="0"/>
              <a:buChar char="•"/>
            </a:pPr>
            <a:r>
              <a:rPr lang="en-US" sz="2400" dirty="0">
                <a:latin typeface="Open Sans"/>
                <a:ea typeface="Open Sans"/>
                <a:cs typeface="Open Sans"/>
                <a:sym typeface="Open Sans"/>
              </a:rPr>
              <a:t>Networks tend to have their </a:t>
            </a:r>
            <a:r>
              <a:rPr lang="en-US" sz="2400" dirty="0">
                <a:solidFill>
                  <a:srgbClr val="C00000"/>
                </a:solidFill>
                <a:latin typeface="Open Sans"/>
                <a:ea typeface="Open Sans"/>
                <a:cs typeface="Open Sans"/>
                <a:sym typeface="Open Sans"/>
              </a:rPr>
              <a:t>own roles</a:t>
            </a:r>
            <a:r>
              <a:rPr lang="en-US" sz="2400" dirty="0">
                <a:latin typeface="Open Sans"/>
                <a:ea typeface="Open Sans"/>
                <a:cs typeface="Open Sans"/>
                <a:sym typeface="Open Sans"/>
              </a:rPr>
              <a:t> and </a:t>
            </a:r>
            <a:r>
              <a:rPr lang="en-US" sz="2400" dirty="0">
                <a:solidFill>
                  <a:srgbClr val="C00000"/>
                </a:solidFill>
                <a:latin typeface="Open Sans"/>
                <a:ea typeface="Open Sans"/>
                <a:cs typeface="Open Sans"/>
                <a:sym typeface="Open Sans"/>
              </a:rPr>
              <a:t>connect to other networks preferentially</a:t>
            </a:r>
            <a:r>
              <a:rPr lang="en-US" sz="2400" dirty="0">
                <a:latin typeface="Open Sans"/>
                <a:ea typeface="Open Sans"/>
                <a:cs typeface="Open Sans"/>
                <a:sym typeface="Open Sans"/>
              </a:rPr>
              <a:t>. Ex: DMN tends to connect with many RSNs, FP1 tends to hang in periphery</a:t>
            </a:r>
          </a:p>
          <a:p>
            <a:pPr marL="342900" lvl="0" indent="-342900" rtl="0">
              <a:spcBef>
                <a:spcPts val="1000"/>
              </a:spcBef>
              <a:spcAft>
                <a:spcPts val="0"/>
              </a:spcAft>
              <a:buFont typeface="Arial" panose="020B0604020202020204" pitchFamily="34" charset="0"/>
              <a:buChar char="•"/>
            </a:pPr>
            <a:r>
              <a:rPr lang="en-US" sz="2400" dirty="0">
                <a:latin typeface="Open Sans"/>
                <a:ea typeface="Open Sans"/>
                <a:cs typeface="Open Sans"/>
                <a:sym typeface="Open Sans"/>
              </a:rPr>
              <a:t>Real brain graphs exhibits </a:t>
            </a:r>
            <a:r>
              <a:rPr lang="en-US" sz="2400" dirty="0">
                <a:solidFill>
                  <a:srgbClr val="C00000"/>
                </a:solidFill>
                <a:latin typeface="Open Sans"/>
                <a:ea typeface="Open Sans"/>
                <a:cs typeface="Open Sans"/>
                <a:sym typeface="Open Sans"/>
              </a:rPr>
              <a:t>higher modularity</a:t>
            </a:r>
            <a:r>
              <a:rPr lang="en-US" sz="2400" dirty="0">
                <a:latin typeface="Open Sans"/>
                <a:ea typeface="Open Sans"/>
                <a:cs typeface="Open Sans"/>
                <a:sym typeface="Open Sans"/>
              </a:rPr>
              <a:t>, </a:t>
            </a:r>
            <a:r>
              <a:rPr lang="en-US" sz="2400" dirty="0">
                <a:solidFill>
                  <a:srgbClr val="C00000"/>
                </a:solidFill>
                <a:latin typeface="Open Sans"/>
                <a:ea typeface="Open Sans"/>
                <a:cs typeface="Open Sans"/>
                <a:sym typeface="Open Sans"/>
              </a:rPr>
              <a:t>participation coefficient</a:t>
            </a:r>
            <a:r>
              <a:rPr lang="en-US" sz="2400" dirty="0">
                <a:latin typeface="Open Sans"/>
                <a:ea typeface="Open Sans"/>
                <a:cs typeface="Open Sans"/>
                <a:sym typeface="Open Sans"/>
              </a:rPr>
              <a:t>, </a:t>
            </a:r>
            <a:r>
              <a:rPr lang="en-US" sz="2400" dirty="0">
                <a:solidFill>
                  <a:srgbClr val="C00000"/>
                </a:solidFill>
                <a:latin typeface="Open Sans"/>
                <a:ea typeface="Open Sans"/>
                <a:cs typeface="Open Sans"/>
                <a:sym typeface="Open Sans"/>
              </a:rPr>
              <a:t>within-module connectivity </a:t>
            </a:r>
            <a:r>
              <a:rPr lang="en-US" sz="2400" dirty="0">
                <a:latin typeface="Open Sans"/>
                <a:ea typeface="Open Sans"/>
                <a:cs typeface="Open Sans"/>
                <a:sym typeface="Open Sans"/>
              </a:rPr>
              <a:t>than SBM</a:t>
            </a:r>
          </a:p>
          <a:p>
            <a:pPr marL="342900" lvl="0" indent="-342900" rtl="0">
              <a:spcBef>
                <a:spcPts val="1000"/>
              </a:spcBef>
              <a:spcAft>
                <a:spcPts val="0"/>
              </a:spcAft>
              <a:buFont typeface="Arial" panose="020B0604020202020204" pitchFamily="34" charset="0"/>
              <a:buChar char="•"/>
            </a:pPr>
            <a:r>
              <a:rPr lang="en-US" sz="2400" dirty="0">
                <a:latin typeface="Open Sans"/>
                <a:ea typeface="Open Sans"/>
                <a:cs typeface="Open Sans"/>
                <a:sym typeface="Open Sans"/>
              </a:rPr>
              <a:t>RSNs in fasted state show </a:t>
            </a:r>
            <a:r>
              <a:rPr lang="en-US" sz="2400" dirty="0">
                <a:solidFill>
                  <a:srgbClr val="C00000"/>
                </a:solidFill>
                <a:latin typeface="Open Sans"/>
                <a:ea typeface="Open Sans"/>
                <a:cs typeface="Open Sans"/>
                <a:sym typeface="Open Sans"/>
              </a:rPr>
              <a:t>higher participation</a:t>
            </a:r>
            <a:r>
              <a:rPr lang="en-US" sz="2400" dirty="0">
                <a:latin typeface="Open Sans"/>
                <a:ea typeface="Open Sans"/>
                <a:cs typeface="Open Sans"/>
                <a:sym typeface="Open Sans"/>
              </a:rPr>
              <a:t> across the board</a:t>
            </a:r>
          </a:p>
          <a:p>
            <a:pPr marL="342900" lvl="0" indent="-342900" rtl="0">
              <a:spcBef>
                <a:spcPts val="1000"/>
              </a:spcBef>
              <a:spcAft>
                <a:spcPts val="0"/>
              </a:spcAft>
              <a:buFont typeface="Arial" panose="020B0604020202020204" pitchFamily="34" charset="0"/>
              <a:buChar char="•"/>
            </a:pPr>
            <a:r>
              <a:rPr lang="en-US" sz="2400" dirty="0">
                <a:latin typeface="Open Sans"/>
                <a:ea typeface="Open Sans"/>
                <a:cs typeface="Open Sans"/>
                <a:sym typeface="Open Sans"/>
              </a:rPr>
              <a:t>RSNs in real brain graphs show </a:t>
            </a:r>
            <a:r>
              <a:rPr lang="en-US" sz="2400" dirty="0">
                <a:solidFill>
                  <a:srgbClr val="C00000"/>
                </a:solidFill>
                <a:latin typeface="Open Sans"/>
                <a:ea typeface="Open Sans"/>
                <a:cs typeface="Open Sans"/>
                <a:sym typeface="Open Sans"/>
              </a:rPr>
              <a:t>more internal structure </a:t>
            </a:r>
            <a:r>
              <a:rPr lang="en-US" sz="2400" dirty="0">
                <a:latin typeface="Open Sans"/>
                <a:ea typeface="Open Sans"/>
                <a:cs typeface="Open Sans"/>
                <a:sym typeface="Open Sans"/>
              </a:rPr>
              <a:t>than SBM, demonstrating that structure is </a:t>
            </a:r>
            <a:r>
              <a:rPr lang="en-US" sz="2400" dirty="0">
                <a:solidFill>
                  <a:srgbClr val="C00000"/>
                </a:solidFill>
                <a:latin typeface="Open Sans"/>
                <a:ea typeface="Open Sans"/>
                <a:cs typeface="Open Sans"/>
                <a:sym typeface="Open Sans"/>
              </a:rPr>
              <a:t>not solely due to self-preference</a:t>
            </a:r>
            <a:endParaRPr sz="2400" dirty="0">
              <a:solidFill>
                <a:srgbClr val="C00000"/>
              </a:solidFill>
              <a:latin typeface="Open Sans"/>
              <a:ea typeface="Open Sans"/>
              <a:cs typeface="Open Sans"/>
              <a:sym typeface="Open Sans"/>
            </a:endParaRPr>
          </a:p>
        </p:txBody>
      </p:sp>
      <p:sp>
        <p:nvSpPr>
          <p:cNvPr id="79" name="Shape 182">
            <a:extLst>
              <a:ext uri="{FF2B5EF4-FFF2-40B4-BE49-F238E27FC236}">
                <a16:creationId xmlns:a16="http://schemas.microsoft.com/office/drawing/2014/main" id="{A28C0ED3-D8A6-2147-B124-DA462863F104}"/>
              </a:ext>
            </a:extLst>
          </p:cNvPr>
          <p:cNvSpPr txBox="1"/>
          <p:nvPr/>
        </p:nvSpPr>
        <p:spPr>
          <a:xfrm>
            <a:off x="12863580" y="9281728"/>
            <a:ext cx="11343169" cy="7896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i="1" dirty="0">
                <a:latin typeface="Open Sans"/>
                <a:ea typeface="Open Sans"/>
                <a:cs typeface="Open Sans"/>
                <a:sym typeface="Open Sans"/>
              </a:rPr>
              <a:t>Figure 1</a:t>
            </a:r>
            <a:r>
              <a:rPr lang="en-US" i="1" dirty="0">
                <a:latin typeface="Open Sans"/>
                <a:ea typeface="Open Sans"/>
                <a:cs typeface="Open Sans"/>
                <a:sym typeface="Open Sans"/>
              </a:rPr>
              <a:t>: (A) Mapper graphs created by running once on all scans concatenated for fasted state, fed state, and the null SBM, from left to right. (B) Legend assigning each color to an RSN. (C) Comparison of graph modularity by using RSN labels as community assignments.</a:t>
            </a:r>
            <a:endParaRPr b="1" i="1" dirty="0">
              <a:latin typeface="Open Sans"/>
              <a:ea typeface="Open Sans"/>
              <a:cs typeface="Open Sans"/>
              <a:sym typeface="Open Sans"/>
            </a:endParaRPr>
          </a:p>
        </p:txBody>
      </p:sp>
      <p:sp>
        <p:nvSpPr>
          <p:cNvPr id="80" name="Shape 182">
            <a:extLst>
              <a:ext uri="{FF2B5EF4-FFF2-40B4-BE49-F238E27FC236}">
                <a16:creationId xmlns:a16="http://schemas.microsoft.com/office/drawing/2014/main" id="{1B11D5CE-26EB-BB4A-8941-9AFED882C2AC}"/>
              </a:ext>
            </a:extLst>
          </p:cNvPr>
          <p:cNvSpPr txBox="1"/>
          <p:nvPr/>
        </p:nvSpPr>
        <p:spPr>
          <a:xfrm>
            <a:off x="12863579" y="15486732"/>
            <a:ext cx="7247567" cy="203107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i="1" dirty="0">
                <a:latin typeface="Open Sans"/>
                <a:ea typeface="Open Sans"/>
                <a:cs typeface="Open Sans"/>
                <a:sym typeface="Open Sans"/>
              </a:rPr>
              <a:t>Figure 2</a:t>
            </a:r>
            <a:r>
              <a:rPr lang="en-US" i="1" dirty="0">
                <a:latin typeface="Open Sans"/>
                <a:ea typeface="Open Sans"/>
                <a:cs typeface="Open Sans"/>
                <a:sym typeface="Open Sans"/>
              </a:rPr>
              <a:t>: ROI x ROI adjacency matrix (ROI = region-of-interest), where each row or column is a subject-specific parcellated brain region. A matrix element is 1 if the ROIs corresponding to the row and column are found in the same node or are in two connected nodes. The matrix was averaged across all scans – 31 for fed (A), 40 for fasted (B), all 84 for SBM (D). These are compared to the average correlation matrix of the ROIs’ timeseries across all scans, showing that the Mapper graph can embody these relationships.</a:t>
            </a:r>
            <a:endParaRPr b="1" i="1" dirty="0">
              <a:latin typeface="Open Sans"/>
              <a:ea typeface="Open Sans"/>
              <a:cs typeface="Open Sans"/>
              <a:sym typeface="Open Sans"/>
            </a:endParaRPr>
          </a:p>
        </p:txBody>
      </p:sp>
      <p:sp>
        <p:nvSpPr>
          <p:cNvPr id="82" name="Shape 182">
            <a:extLst>
              <a:ext uri="{FF2B5EF4-FFF2-40B4-BE49-F238E27FC236}">
                <a16:creationId xmlns:a16="http://schemas.microsoft.com/office/drawing/2014/main" id="{53FC59B1-7E9F-B946-91D9-84177064F3A4}"/>
              </a:ext>
            </a:extLst>
          </p:cNvPr>
          <p:cNvSpPr txBox="1"/>
          <p:nvPr/>
        </p:nvSpPr>
        <p:spPr>
          <a:xfrm>
            <a:off x="13124796" y="3917237"/>
            <a:ext cx="317421" cy="47910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dirty="0">
                <a:latin typeface="Open Sans"/>
                <a:ea typeface="Open Sans"/>
                <a:cs typeface="Open Sans"/>
                <a:sym typeface="Open Sans"/>
              </a:rPr>
              <a:t>A</a:t>
            </a:r>
            <a:endParaRPr b="1" dirty="0">
              <a:latin typeface="Open Sans"/>
              <a:ea typeface="Open Sans"/>
              <a:cs typeface="Open Sans"/>
              <a:sym typeface="Open Sans"/>
            </a:endParaRPr>
          </a:p>
        </p:txBody>
      </p:sp>
      <p:sp>
        <p:nvSpPr>
          <p:cNvPr id="84" name="Shape 182">
            <a:extLst>
              <a:ext uri="{FF2B5EF4-FFF2-40B4-BE49-F238E27FC236}">
                <a16:creationId xmlns:a16="http://schemas.microsoft.com/office/drawing/2014/main" id="{7B03099E-C119-6541-A206-321D3BB9DFCB}"/>
              </a:ext>
            </a:extLst>
          </p:cNvPr>
          <p:cNvSpPr txBox="1"/>
          <p:nvPr/>
        </p:nvSpPr>
        <p:spPr>
          <a:xfrm>
            <a:off x="29086219" y="3917237"/>
            <a:ext cx="317421" cy="47910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dirty="0">
                <a:latin typeface="Open Sans"/>
                <a:ea typeface="Open Sans"/>
                <a:cs typeface="Open Sans"/>
                <a:sym typeface="Open Sans"/>
              </a:rPr>
              <a:t>B</a:t>
            </a:r>
            <a:endParaRPr b="1" dirty="0">
              <a:latin typeface="Open Sans"/>
              <a:ea typeface="Open Sans"/>
              <a:cs typeface="Open Sans"/>
              <a:sym typeface="Open Sans"/>
            </a:endParaRPr>
          </a:p>
        </p:txBody>
      </p:sp>
      <p:sp>
        <p:nvSpPr>
          <p:cNvPr id="85" name="Shape 182">
            <a:extLst>
              <a:ext uri="{FF2B5EF4-FFF2-40B4-BE49-F238E27FC236}">
                <a16:creationId xmlns:a16="http://schemas.microsoft.com/office/drawing/2014/main" id="{1EC8FC53-3526-0B45-A4DF-6CE416D9C016}"/>
              </a:ext>
            </a:extLst>
          </p:cNvPr>
          <p:cNvSpPr txBox="1"/>
          <p:nvPr/>
        </p:nvSpPr>
        <p:spPr>
          <a:xfrm>
            <a:off x="29080032" y="6589364"/>
            <a:ext cx="317421" cy="47910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dirty="0">
                <a:latin typeface="Open Sans"/>
                <a:ea typeface="Open Sans"/>
                <a:cs typeface="Open Sans"/>
                <a:sym typeface="Open Sans"/>
              </a:rPr>
              <a:t>C</a:t>
            </a:r>
            <a:endParaRPr b="1" dirty="0">
              <a:latin typeface="Open Sans"/>
              <a:ea typeface="Open Sans"/>
              <a:cs typeface="Open Sans"/>
              <a:sym typeface="Open Sans"/>
            </a:endParaRPr>
          </a:p>
        </p:txBody>
      </p:sp>
      <p:grpSp>
        <p:nvGrpSpPr>
          <p:cNvPr id="34" name="Group 33">
            <a:extLst>
              <a:ext uri="{FF2B5EF4-FFF2-40B4-BE49-F238E27FC236}">
                <a16:creationId xmlns:a16="http://schemas.microsoft.com/office/drawing/2014/main" id="{27546589-A46F-EF43-B4CF-42569AD760A7}"/>
              </a:ext>
            </a:extLst>
          </p:cNvPr>
          <p:cNvGrpSpPr/>
          <p:nvPr/>
        </p:nvGrpSpPr>
        <p:grpSpPr>
          <a:xfrm>
            <a:off x="25303975" y="9390893"/>
            <a:ext cx="7247567" cy="7969149"/>
            <a:chOff x="25303975" y="9390893"/>
            <a:chExt cx="7247567" cy="7969149"/>
          </a:xfrm>
        </p:grpSpPr>
        <p:grpSp>
          <p:nvGrpSpPr>
            <p:cNvPr id="32" name="Group 31">
              <a:extLst>
                <a:ext uri="{FF2B5EF4-FFF2-40B4-BE49-F238E27FC236}">
                  <a16:creationId xmlns:a16="http://schemas.microsoft.com/office/drawing/2014/main" id="{2C15DDB7-F787-3D4F-9CC7-E9468A33BF1D}"/>
                </a:ext>
              </a:extLst>
            </p:cNvPr>
            <p:cNvGrpSpPr/>
            <p:nvPr/>
          </p:nvGrpSpPr>
          <p:grpSpPr>
            <a:xfrm>
              <a:off x="25499529" y="9515008"/>
              <a:ext cx="6900549" cy="7117187"/>
              <a:chOff x="25612064" y="9615025"/>
              <a:chExt cx="6900549" cy="7117187"/>
            </a:xfrm>
          </p:grpSpPr>
          <p:pic>
            <p:nvPicPr>
              <p:cNvPr id="6" name="Picture 5">
                <a:extLst>
                  <a:ext uri="{FF2B5EF4-FFF2-40B4-BE49-F238E27FC236}">
                    <a16:creationId xmlns:a16="http://schemas.microsoft.com/office/drawing/2014/main" id="{29A9FB11-8F8C-6F44-9EAA-FC44F260919D}"/>
                  </a:ext>
                </a:extLst>
              </p:cNvPr>
              <p:cNvPicPr>
                <a:picLocks noChangeAspect="1"/>
              </p:cNvPicPr>
              <p:nvPr/>
            </p:nvPicPr>
            <p:blipFill>
              <a:blip r:embed="rId16"/>
              <a:stretch>
                <a:fillRect/>
              </a:stretch>
            </p:blipFill>
            <p:spPr>
              <a:xfrm>
                <a:off x="25612064" y="14446725"/>
                <a:ext cx="6856461" cy="2285487"/>
              </a:xfrm>
              <a:prstGeom prst="rect">
                <a:avLst/>
              </a:prstGeom>
            </p:spPr>
          </p:pic>
          <p:pic>
            <p:nvPicPr>
              <p:cNvPr id="22" name="Picture 21">
                <a:extLst>
                  <a:ext uri="{FF2B5EF4-FFF2-40B4-BE49-F238E27FC236}">
                    <a16:creationId xmlns:a16="http://schemas.microsoft.com/office/drawing/2014/main" id="{39941989-F88C-8440-8DB4-5A1C8C087191}"/>
                  </a:ext>
                </a:extLst>
              </p:cNvPr>
              <p:cNvPicPr>
                <a:picLocks noChangeAspect="1"/>
              </p:cNvPicPr>
              <p:nvPr/>
            </p:nvPicPr>
            <p:blipFill>
              <a:blip r:embed="rId17"/>
              <a:stretch>
                <a:fillRect/>
              </a:stretch>
            </p:blipFill>
            <p:spPr>
              <a:xfrm>
                <a:off x="25656151" y="9615025"/>
                <a:ext cx="6856461" cy="2285487"/>
              </a:xfrm>
              <a:prstGeom prst="rect">
                <a:avLst/>
              </a:prstGeom>
            </p:spPr>
          </p:pic>
          <p:pic>
            <p:nvPicPr>
              <p:cNvPr id="30" name="Picture 29">
                <a:extLst>
                  <a:ext uri="{FF2B5EF4-FFF2-40B4-BE49-F238E27FC236}">
                    <a16:creationId xmlns:a16="http://schemas.microsoft.com/office/drawing/2014/main" id="{5700CC1B-E48A-0E4F-A24E-87E0239007BC}"/>
                  </a:ext>
                </a:extLst>
              </p:cNvPr>
              <p:cNvPicPr>
                <a:picLocks noChangeAspect="1"/>
              </p:cNvPicPr>
              <p:nvPr/>
            </p:nvPicPr>
            <p:blipFill>
              <a:blip r:embed="rId18"/>
              <a:stretch>
                <a:fillRect/>
              </a:stretch>
            </p:blipFill>
            <p:spPr>
              <a:xfrm>
                <a:off x="25656151" y="12030875"/>
                <a:ext cx="6856462" cy="2285487"/>
              </a:xfrm>
              <a:prstGeom prst="rect">
                <a:avLst/>
              </a:prstGeom>
            </p:spPr>
          </p:pic>
        </p:grpSp>
        <p:sp>
          <p:nvSpPr>
            <p:cNvPr id="81" name="Shape 182">
              <a:extLst>
                <a:ext uri="{FF2B5EF4-FFF2-40B4-BE49-F238E27FC236}">
                  <a16:creationId xmlns:a16="http://schemas.microsoft.com/office/drawing/2014/main" id="{CA38AD84-2960-F04C-A0C9-758C2EE39086}"/>
                </a:ext>
              </a:extLst>
            </p:cNvPr>
            <p:cNvSpPr txBox="1"/>
            <p:nvPr/>
          </p:nvSpPr>
          <p:spPr>
            <a:xfrm>
              <a:off x="25303975" y="16445119"/>
              <a:ext cx="7247567" cy="914923"/>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i="1" dirty="0">
                  <a:latin typeface="Open Sans"/>
                  <a:ea typeface="Open Sans"/>
                  <a:cs typeface="Open Sans"/>
                  <a:sym typeface="Open Sans"/>
                </a:rPr>
                <a:t>Figure 3</a:t>
              </a:r>
              <a:r>
                <a:rPr lang="en-US" i="1" dirty="0">
                  <a:latin typeface="Open Sans"/>
                  <a:ea typeface="Open Sans"/>
                  <a:cs typeface="Open Sans"/>
                  <a:sym typeface="Open Sans"/>
                </a:rPr>
                <a:t>: Comparison of participation coefficient (A), within-module connectivity (B), and betweenness centrality (C) among the three types of graphs. Values were averaged across all nodes within an RSN within a scan, and then averaged across all scans. </a:t>
              </a:r>
              <a:endParaRPr b="1" i="1" dirty="0">
                <a:latin typeface="Open Sans"/>
                <a:ea typeface="Open Sans"/>
                <a:cs typeface="Open Sans"/>
                <a:sym typeface="Open Sans"/>
              </a:endParaRPr>
            </a:p>
          </p:txBody>
        </p:sp>
        <p:sp>
          <p:nvSpPr>
            <p:cNvPr id="90" name="Shape 182">
              <a:extLst>
                <a:ext uri="{FF2B5EF4-FFF2-40B4-BE49-F238E27FC236}">
                  <a16:creationId xmlns:a16="http://schemas.microsoft.com/office/drawing/2014/main" id="{0E9B0F22-60CC-CA49-859E-DD8616AC9BF0}"/>
                </a:ext>
              </a:extLst>
            </p:cNvPr>
            <p:cNvSpPr txBox="1"/>
            <p:nvPr/>
          </p:nvSpPr>
          <p:spPr>
            <a:xfrm>
              <a:off x="25350857" y="11796863"/>
              <a:ext cx="317421" cy="47910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dirty="0">
                  <a:latin typeface="Open Sans"/>
                  <a:ea typeface="Open Sans"/>
                  <a:cs typeface="Open Sans"/>
                  <a:sym typeface="Open Sans"/>
                </a:rPr>
                <a:t>B</a:t>
              </a:r>
              <a:endParaRPr b="1" dirty="0">
                <a:latin typeface="Open Sans"/>
                <a:ea typeface="Open Sans"/>
                <a:cs typeface="Open Sans"/>
                <a:sym typeface="Open Sans"/>
              </a:endParaRPr>
            </a:p>
          </p:txBody>
        </p:sp>
        <p:sp>
          <p:nvSpPr>
            <p:cNvPr id="91" name="Shape 182">
              <a:extLst>
                <a:ext uri="{FF2B5EF4-FFF2-40B4-BE49-F238E27FC236}">
                  <a16:creationId xmlns:a16="http://schemas.microsoft.com/office/drawing/2014/main" id="{7E8366DC-EFA8-EB4E-B190-581E62723D23}"/>
                </a:ext>
              </a:extLst>
            </p:cNvPr>
            <p:cNvSpPr txBox="1"/>
            <p:nvPr/>
          </p:nvSpPr>
          <p:spPr>
            <a:xfrm>
              <a:off x="25353243" y="14216345"/>
              <a:ext cx="317421" cy="47910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dirty="0">
                  <a:latin typeface="Open Sans"/>
                  <a:ea typeface="Open Sans"/>
                  <a:cs typeface="Open Sans"/>
                  <a:sym typeface="Open Sans"/>
                </a:rPr>
                <a:t>C</a:t>
              </a:r>
              <a:endParaRPr b="1" dirty="0">
                <a:latin typeface="Open Sans"/>
                <a:ea typeface="Open Sans"/>
                <a:cs typeface="Open Sans"/>
                <a:sym typeface="Open Sans"/>
              </a:endParaRPr>
            </a:p>
          </p:txBody>
        </p:sp>
        <p:sp>
          <p:nvSpPr>
            <p:cNvPr id="92" name="Shape 182">
              <a:extLst>
                <a:ext uri="{FF2B5EF4-FFF2-40B4-BE49-F238E27FC236}">
                  <a16:creationId xmlns:a16="http://schemas.microsoft.com/office/drawing/2014/main" id="{3B6F0802-BC00-D641-9EC0-AD44315335AC}"/>
                </a:ext>
              </a:extLst>
            </p:cNvPr>
            <p:cNvSpPr txBox="1"/>
            <p:nvPr/>
          </p:nvSpPr>
          <p:spPr>
            <a:xfrm>
              <a:off x="25349799" y="9390893"/>
              <a:ext cx="317421" cy="47910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b="1" dirty="0">
                  <a:latin typeface="Open Sans"/>
                  <a:ea typeface="Open Sans"/>
                  <a:cs typeface="Open Sans"/>
                  <a:sym typeface="Open Sans"/>
                </a:rPr>
                <a:t>A</a:t>
              </a:r>
              <a:endParaRPr b="1" dirty="0">
                <a:latin typeface="Open Sans"/>
                <a:ea typeface="Open Sans"/>
                <a:cs typeface="Open Sans"/>
                <a:sym typeface="Open Sans"/>
              </a:endParaRPr>
            </a:p>
          </p:txBody>
        </p:sp>
      </p:gr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1152</TotalTime>
  <Words>854</Words>
  <Application>Microsoft Macintosh PowerPoint</Application>
  <PresentationFormat>Custom</PresentationFormat>
  <Paragraphs>66</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Arial</vt:lpstr>
      <vt:lpstr>Open Sans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Rafi Ayub</cp:lastModifiedBy>
  <cp:revision>17</cp:revision>
  <dcterms:modified xsi:type="dcterms:W3CDTF">2018-12-09T22:49:41Z</dcterms:modified>
</cp:coreProperties>
</file>